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24"/>
  </p:handoutMasterIdLst>
  <p:sldIdLst>
    <p:sldId id="322" r:id="rId3"/>
    <p:sldId id="295" r:id="rId4"/>
    <p:sldId id="290" r:id="rId6"/>
    <p:sldId id="339" r:id="rId7"/>
    <p:sldId id="327" r:id="rId8"/>
    <p:sldId id="340" r:id="rId9"/>
    <p:sldId id="263" r:id="rId10"/>
    <p:sldId id="328" r:id="rId11"/>
    <p:sldId id="266" r:id="rId12"/>
    <p:sldId id="329" r:id="rId13"/>
    <p:sldId id="330" r:id="rId14"/>
    <p:sldId id="331" r:id="rId15"/>
    <p:sldId id="354" r:id="rId16"/>
    <p:sldId id="332" r:id="rId17"/>
    <p:sldId id="362" r:id="rId18"/>
    <p:sldId id="333" r:id="rId19"/>
    <p:sldId id="334" r:id="rId20"/>
    <p:sldId id="335" r:id="rId21"/>
    <p:sldId id="336" r:id="rId22"/>
    <p:sldId id="325" r:id="rId23"/>
  </p:sldIdLst>
  <p:sldSz cx="12192635" cy="6858000"/>
  <p:notesSz cx="6858000" cy="9144000"/>
  <p:embeddedFontLst>
    <p:embeddedFont>
      <p:font typeface="思源黑体 CN Normal" panose="020B0400000000000000" charset="-122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微软雅黑" panose="020B0503020204020204" charset="-122"/>
      <p:regular r:id="rId33"/>
    </p:embeddedFont>
    <p:embeddedFont>
      <p:font typeface="Montserrat ExtraLight" panose="00000300000000000000" charset="0"/>
      <p:regular r:id="rId34"/>
      <p:italic r:id="rId35"/>
    </p:embeddedFont>
    <p:embeddedFont>
      <p:font typeface="等线" panose="0201060003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01" y="77"/>
      </p:cViewPr>
      <p:guideLst>
        <p:guide orient="horz" pos="2153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gs" Target="tags/tag26.xml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D0DDC-F90A-4CBF-AFED-452D621574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228623" y="990602"/>
            <a:ext cx="11964578" cy="12461"/>
          </a:xfrm>
          <a:prstGeom prst="line">
            <a:avLst/>
          </a:prstGeom>
          <a:ln w="38100">
            <a:solidFill>
              <a:schemeClr val="accent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11230270" y="278521"/>
            <a:ext cx="480283" cy="478953"/>
            <a:chOff x="5500688" y="2833688"/>
            <a:chExt cx="1190625" cy="1187450"/>
          </a:xfrm>
          <a:solidFill>
            <a:schemeClr val="accent1"/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697538" y="3028951"/>
              <a:ext cx="793750" cy="793750"/>
            </a:xfrm>
            <a:custGeom>
              <a:avLst/>
              <a:gdLst>
                <a:gd name="T0" fmla="*/ 120 w 239"/>
                <a:gd name="T1" fmla="*/ 0 h 239"/>
                <a:gd name="T2" fmla="*/ 239 w 239"/>
                <a:gd name="T3" fmla="*/ 120 h 239"/>
                <a:gd name="T4" fmla="*/ 120 w 239"/>
                <a:gd name="T5" fmla="*/ 239 h 239"/>
                <a:gd name="T6" fmla="*/ 0 w 239"/>
                <a:gd name="T7" fmla="*/ 120 h 239"/>
                <a:gd name="T8" fmla="*/ 120 w 239"/>
                <a:gd name="T9" fmla="*/ 0 h 239"/>
                <a:gd name="T10" fmla="*/ 120 w 239"/>
                <a:gd name="T11" fmla="*/ 7 h 239"/>
                <a:gd name="T12" fmla="*/ 232 w 239"/>
                <a:gd name="T13" fmla="*/ 120 h 239"/>
                <a:gd name="T14" fmla="*/ 120 w 239"/>
                <a:gd name="T15" fmla="*/ 232 h 239"/>
                <a:gd name="T16" fmla="*/ 7 w 239"/>
                <a:gd name="T17" fmla="*/ 120 h 239"/>
                <a:gd name="T18" fmla="*/ 120 w 239"/>
                <a:gd name="T19" fmla="*/ 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239">
                  <a:moveTo>
                    <a:pt x="120" y="0"/>
                  </a:moveTo>
                  <a:cubicBezTo>
                    <a:pt x="186" y="0"/>
                    <a:pt x="239" y="54"/>
                    <a:pt x="239" y="120"/>
                  </a:cubicBezTo>
                  <a:cubicBezTo>
                    <a:pt x="239" y="186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lose/>
                  <a:moveTo>
                    <a:pt x="120" y="7"/>
                  </a:moveTo>
                  <a:cubicBezTo>
                    <a:pt x="182" y="7"/>
                    <a:pt x="232" y="58"/>
                    <a:pt x="232" y="120"/>
                  </a:cubicBezTo>
                  <a:cubicBezTo>
                    <a:pt x="232" y="182"/>
                    <a:pt x="182" y="232"/>
                    <a:pt x="120" y="232"/>
                  </a:cubicBezTo>
                  <a:cubicBezTo>
                    <a:pt x="58" y="232"/>
                    <a:pt x="7" y="182"/>
                    <a:pt x="7" y="120"/>
                  </a:cubicBezTo>
                  <a:cubicBezTo>
                    <a:pt x="7" y="58"/>
                    <a:pt x="58" y="7"/>
                    <a:pt x="1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5500688" y="2833688"/>
              <a:ext cx="1190625" cy="1187450"/>
            </a:xfrm>
            <a:custGeom>
              <a:avLst/>
              <a:gdLst>
                <a:gd name="T0" fmla="*/ 179 w 358"/>
                <a:gd name="T1" fmla="*/ 0 h 358"/>
                <a:gd name="T2" fmla="*/ 358 w 358"/>
                <a:gd name="T3" fmla="*/ 179 h 358"/>
                <a:gd name="T4" fmla="*/ 179 w 358"/>
                <a:gd name="T5" fmla="*/ 358 h 358"/>
                <a:gd name="T6" fmla="*/ 0 w 358"/>
                <a:gd name="T7" fmla="*/ 179 h 358"/>
                <a:gd name="T8" fmla="*/ 179 w 358"/>
                <a:gd name="T9" fmla="*/ 0 h 358"/>
                <a:gd name="T10" fmla="*/ 179 w 358"/>
                <a:gd name="T11" fmla="*/ 7 h 358"/>
                <a:gd name="T12" fmla="*/ 7 w 358"/>
                <a:gd name="T13" fmla="*/ 179 h 358"/>
                <a:gd name="T14" fmla="*/ 179 w 358"/>
                <a:gd name="T15" fmla="*/ 351 h 358"/>
                <a:gd name="T16" fmla="*/ 351 w 358"/>
                <a:gd name="T17" fmla="*/ 179 h 358"/>
                <a:gd name="T18" fmla="*/ 179 w 358"/>
                <a:gd name="T19" fmla="*/ 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0"/>
                  </a:moveTo>
                  <a:cubicBezTo>
                    <a:pt x="277" y="0"/>
                    <a:pt x="358" y="80"/>
                    <a:pt x="358" y="179"/>
                  </a:cubicBezTo>
                  <a:cubicBezTo>
                    <a:pt x="358" y="277"/>
                    <a:pt x="277" y="358"/>
                    <a:pt x="179" y="358"/>
                  </a:cubicBezTo>
                  <a:cubicBezTo>
                    <a:pt x="80" y="358"/>
                    <a:pt x="0" y="277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lose/>
                  <a:moveTo>
                    <a:pt x="179" y="7"/>
                  </a:moveTo>
                  <a:cubicBezTo>
                    <a:pt x="84" y="7"/>
                    <a:pt x="7" y="84"/>
                    <a:pt x="7" y="179"/>
                  </a:cubicBezTo>
                  <a:cubicBezTo>
                    <a:pt x="7" y="273"/>
                    <a:pt x="84" y="351"/>
                    <a:pt x="179" y="351"/>
                  </a:cubicBezTo>
                  <a:cubicBezTo>
                    <a:pt x="273" y="351"/>
                    <a:pt x="351" y="273"/>
                    <a:pt x="351" y="179"/>
                  </a:cubicBezTo>
                  <a:cubicBezTo>
                    <a:pt x="351" y="84"/>
                    <a:pt x="273" y="7"/>
                    <a:pt x="17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5546726" y="2879726"/>
              <a:ext cx="1098550" cy="742950"/>
            </a:xfrm>
            <a:custGeom>
              <a:avLst/>
              <a:gdLst>
                <a:gd name="T0" fmla="*/ 13 w 330"/>
                <a:gd name="T1" fmla="*/ 193 h 224"/>
                <a:gd name="T2" fmla="*/ 13 w 330"/>
                <a:gd name="T3" fmla="*/ 200 h 224"/>
                <a:gd name="T4" fmla="*/ 39 w 330"/>
                <a:gd name="T5" fmla="*/ 196 h 224"/>
                <a:gd name="T6" fmla="*/ 14 w 330"/>
                <a:gd name="T7" fmla="*/ 218 h 224"/>
                <a:gd name="T8" fmla="*/ 23 w 330"/>
                <a:gd name="T9" fmla="*/ 153 h 224"/>
                <a:gd name="T10" fmla="*/ 6 w 330"/>
                <a:gd name="T11" fmla="*/ 181 h 224"/>
                <a:gd name="T12" fmla="*/ 6 w 330"/>
                <a:gd name="T13" fmla="*/ 172 h 224"/>
                <a:gd name="T14" fmla="*/ 1 w 330"/>
                <a:gd name="T15" fmla="*/ 160 h 224"/>
                <a:gd name="T16" fmla="*/ 38 w 330"/>
                <a:gd name="T17" fmla="*/ 133 h 224"/>
                <a:gd name="T18" fmla="*/ 35 w 330"/>
                <a:gd name="T19" fmla="*/ 149 h 224"/>
                <a:gd name="T20" fmla="*/ 5 w 330"/>
                <a:gd name="T21" fmla="*/ 124 h 224"/>
                <a:gd name="T22" fmla="*/ 44 w 330"/>
                <a:gd name="T23" fmla="*/ 92 h 224"/>
                <a:gd name="T24" fmla="*/ 54 w 330"/>
                <a:gd name="T25" fmla="*/ 99 h 224"/>
                <a:gd name="T26" fmla="*/ 40 w 330"/>
                <a:gd name="T27" fmla="*/ 103 h 224"/>
                <a:gd name="T28" fmla="*/ 44 w 330"/>
                <a:gd name="T29" fmla="*/ 116 h 224"/>
                <a:gd name="T30" fmla="*/ 52 w 330"/>
                <a:gd name="T31" fmla="*/ 85 h 224"/>
                <a:gd name="T32" fmla="*/ 45 w 330"/>
                <a:gd name="T33" fmla="*/ 58 h 224"/>
                <a:gd name="T34" fmla="*/ 65 w 330"/>
                <a:gd name="T35" fmla="*/ 42 h 224"/>
                <a:gd name="T36" fmla="*/ 66 w 330"/>
                <a:gd name="T37" fmla="*/ 40 h 224"/>
                <a:gd name="T38" fmla="*/ 71 w 330"/>
                <a:gd name="T39" fmla="*/ 75 h 224"/>
                <a:gd name="T40" fmla="*/ 139 w 330"/>
                <a:gd name="T41" fmla="*/ 8 h 224"/>
                <a:gd name="T42" fmla="*/ 116 w 330"/>
                <a:gd name="T43" fmla="*/ 31 h 224"/>
                <a:gd name="T44" fmla="*/ 125 w 330"/>
                <a:gd name="T45" fmla="*/ 6 h 224"/>
                <a:gd name="T46" fmla="*/ 137 w 330"/>
                <a:gd name="T47" fmla="*/ 9 h 224"/>
                <a:gd name="T48" fmla="*/ 148 w 330"/>
                <a:gd name="T49" fmla="*/ 35 h 224"/>
                <a:gd name="T50" fmla="*/ 160 w 330"/>
                <a:gd name="T51" fmla="*/ 0 h 224"/>
                <a:gd name="T52" fmla="*/ 185 w 330"/>
                <a:gd name="T53" fmla="*/ 0 h 224"/>
                <a:gd name="T54" fmla="*/ 155 w 330"/>
                <a:gd name="T55" fmla="*/ 9 h 224"/>
                <a:gd name="T56" fmla="*/ 203 w 330"/>
                <a:gd name="T57" fmla="*/ 40 h 224"/>
                <a:gd name="T58" fmla="*/ 196 w 330"/>
                <a:gd name="T59" fmla="*/ 9 h 224"/>
                <a:gd name="T60" fmla="*/ 209 w 330"/>
                <a:gd name="T61" fmla="*/ 7 h 224"/>
                <a:gd name="T62" fmla="*/ 249 w 330"/>
                <a:gd name="T63" fmla="*/ 24 h 224"/>
                <a:gd name="T64" fmla="*/ 216 w 330"/>
                <a:gd name="T65" fmla="*/ 9 h 224"/>
                <a:gd name="T66" fmla="*/ 227 w 330"/>
                <a:gd name="T67" fmla="*/ 21 h 224"/>
                <a:gd name="T68" fmla="*/ 239 w 330"/>
                <a:gd name="T69" fmla="*/ 19 h 224"/>
                <a:gd name="T70" fmla="*/ 281 w 330"/>
                <a:gd name="T71" fmla="*/ 48 h 224"/>
                <a:gd name="T72" fmla="*/ 257 w 330"/>
                <a:gd name="T73" fmla="*/ 49 h 224"/>
                <a:gd name="T74" fmla="*/ 255 w 330"/>
                <a:gd name="T75" fmla="*/ 51 h 224"/>
                <a:gd name="T76" fmla="*/ 257 w 330"/>
                <a:gd name="T77" fmla="*/ 75 h 224"/>
                <a:gd name="T78" fmla="*/ 257 w 330"/>
                <a:gd name="T79" fmla="*/ 29 h 224"/>
                <a:gd name="T80" fmla="*/ 293 w 330"/>
                <a:gd name="T81" fmla="*/ 68 h 224"/>
                <a:gd name="T82" fmla="*/ 281 w 330"/>
                <a:gd name="T83" fmla="*/ 77 h 224"/>
                <a:gd name="T84" fmla="*/ 261 w 330"/>
                <a:gd name="T85" fmla="*/ 76 h 224"/>
                <a:gd name="T86" fmla="*/ 298 w 330"/>
                <a:gd name="T87" fmla="*/ 69 h 224"/>
                <a:gd name="T88" fmla="*/ 313 w 330"/>
                <a:gd name="T89" fmla="*/ 119 h 224"/>
                <a:gd name="T90" fmla="*/ 306 w 330"/>
                <a:gd name="T91" fmla="*/ 117 h 224"/>
                <a:gd name="T92" fmla="*/ 280 w 330"/>
                <a:gd name="T93" fmla="*/ 108 h 224"/>
                <a:gd name="T94" fmla="*/ 293 w 330"/>
                <a:gd name="T95" fmla="*/ 122 h 224"/>
                <a:gd name="T96" fmla="*/ 320 w 330"/>
                <a:gd name="T97" fmla="*/ 110 h 224"/>
                <a:gd name="T98" fmla="*/ 294 w 330"/>
                <a:gd name="T99" fmla="*/ 147 h 224"/>
                <a:gd name="T100" fmla="*/ 320 w 330"/>
                <a:gd name="T101" fmla="*/ 127 h 224"/>
                <a:gd name="T102" fmla="*/ 327 w 330"/>
                <a:gd name="T103" fmla="*/ 139 h 224"/>
                <a:gd name="T104" fmla="*/ 294 w 330"/>
                <a:gd name="T105" fmla="*/ 172 h 224"/>
                <a:gd name="T106" fmla="*/ 319 w 330"/>
                <a:gd name="T107" fmla="*/ 148 h 224"/>
                <a:gd name="T108" fmla="*/ 319 w 330"/>
                <a:gd name="T109" fmla="*/ 177 h 224"/>
                <a:gd name="T110" fmla="*/ 320 w 330"/>
                <a:gd name="T111" fmla="*/ 221 h 224"/>
                <a:gd name="T112" fmla="*/ 289 w 330"/>
                <a:gd name="T113" fmla="*/ 206 h 224"/>
                <a:gd name="T114" fmla="*/ 304 w 330"/>
                <a:gd name="T115" fmla="*/ 195 h 224"/>
                <a:gd name="T116" fmla="*/ 324 w 330"/>
                <a:gd name="T117" fmla="*/ 203 h 224"/>
                <a:gd name="T118" fmla="*/ 315 w 330"/>
                <a:gd name="T119" fmla="*/ 2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" h="224">
                  <a:moveTo>
                    <a:pt x="12" y="224"/>
                  </a:moveTo>
                  <a:cubicBezTo>
                    <a:pt x="11" y="224"/>
                    <a:pt x="11" y="224"/>
                    <a:pt x="11" y="224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7" y="196"/>
                    <a:pt x="5" y="200"/>
                    <a:pt x="8" y="207"/>
                  </a:cubicBezTo>
                  <a:cubicBezTo>
                    <a:pt x="8" y="210"/>
                    <a:pt x="9" y="211"/>
                    <a:pt x="11" y="210"/>
                  </a:cubicBezTo>
                  <a:cubicBezTo>
                    <a:pt x="23" y="207"/>
                    <a:pt x="23" y="207"/>
                    <a:pt x="23" y="207"/>
                  </a:cubicBezTo>
                  <a:cubicBezTo>
                    <a:pt x="22" y="202"/>
                    <a:pt x="19" y="200"/>
                    <a:pt x="13" y="201"/>
                  </a:cubicBezTo>
                  <a:cubicBezTo>
                    <a:pt x="13" y="200"/>
                    <a:pt x="13" y="200"/>
                    <a:pt x="13" y="200"/>
                  </a:cubicBezTo>
                  <a:cubicBezTo>
                    <a:pt x="30" y="195"/>
                    <a:pt x="30" y="195"/>
                    <a:pt x="30" y="195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25" y="198"/>
                    <a:pt x="23" y="201"/>
                    <a:pt x="25" y="206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9" y="202"/>
                    <a:pt x="40" y="200"/>
                    <a:pt x="39" y="196"/>
                  </a:cubicBezTo>
                  <a:cubicBezTo>
                    <a:pt x="40" y="196"/>
                    <a:pt x="40" y="196"/>
                    <a:pt x="40" y="196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44" y="215"/>
                    <a:pt x="44" y="215"/>
                    <a:pt x="44" y="215"/>
                  </a:cubicBezTo>
                  <a:cubicBezTo>
                    <a:pt x="43" y="211"/>
                    <a:pt x="41" y="210"/>
                    <a:pt x="39" y="211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2" y="219"/>
                    <a:pt x="11" y="221"/>
                    <a:pt x="12" y="224"/>
                  </a:cubicBezTo>
                  <a:close/>
                  <a:moveTo>
                    <a:pt x="0" y="149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1" y="152"/>
                    <a:pt x="3" y="153"/>
                    <a:pt x="6" y="153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8" y="153"/>
                    <a:pt x="31" y="154"/>
                    <a:pt x="33" y="156"/>
                  </a:cubicBezTo>
                  <a:cubicBezTo>
                    <a:pt x="35" y="158"/>
                    <a:pt x="36" y="161"/>
                    <a:pt x="37" y="166"/>
                  </a:cubicBezTo>
                  <a:cubicBezTo>
                    <a:pt x="37" y="171"/>
                    <a:pt x="36" y="174"/>
                    <a:pt x="34" y="177"/>
                  </a:cubicBezTo>
                  <a:cubicBezTo>
                    <a:pt x="32" y="179"/>
                    <a:pt x="29" y="181"/>
                    <a:pt x="24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3" y="180"/>
                    <a:pt x="1" y="182"/>
                    <a:pt x="1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71"/>
                    <a:pt x="3" y="172"/>
                    <a:pt x="6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31" y="172"/>
                    <a:pt x="34" y="170"/>
                    <a:pt x="34" y="164"/>
                  </a:cubicBezTo>
                  <a:cubicBezTo>
                    <a:pt x="34" y="158"/>
                    <a:pt x="31" y="155"/>
                    <a:pt x="23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3" y="155"/>
                    <a:pt x="1" y="156"/>
                    <a:pt x="1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49"/>
                    <a:pt x="0" y="149"/>
                    <a:pt x="0" y="149"/>
                  </a:cubicBezTo>
                  <a:close/>
                  <a:moveTo>
                    <a:pt x="9" y="129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36" y="136"/>
                    <a:pt x="38" y="136"/>
                    <a:pt x="38" y="133"/>
                  </a:cubicBezTo>
                  <a:cubicBezTo>
                    <a:pt x="40" y="126"/>
                    <a:pt x="36" y="122"/>
                    <a:pt x="25" y="119"/>
                  </a:cubicBezTo>
                  <a:cubicBezTo>
                    <a:pt x="15" y="117"/>
                    <a:pt x="9" y="119"/>
                    <a:pt x="7" y="125"/>
                  </a:cubicBezTo>
                  <a:cubicBezTo>
                    <a:pt x="6" y="127"/>
                    <a:pt x="7" y="129"/>
                    <a:pt x="9" y="129"/>
                  </a:cubicBezTo>
                  <a:close/>
                  <a:moveTo>
                    <a:pt x="36" y="149"/>
                  </a:moveTo>
                  <a:cubicBezTo>
                    <a:pt x="35" y="149"/>
                    <a:pt x="35" y="149"/>
                    <a:pt x="35" y="149"/>
                  </a:cubicBezTo>
                  <a:cubicBezTo>
                    <a:pt x="35" y="146"/>
                    <a:pt x="35" y="144"/>
                    <a:pt x="32" y="14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5" y="136"/>
                    <a:pt x="3" y="137"/>
                    <a:pt x="2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9" y="112"/>
                    <a:pt x="16" y="107"/>
                    <a:pt x="27" y="110"/>
                  </a:cubicBezTo>
                  <a:cubicBezTo>
                    <a:pt x="38" y="113"/>
                    <a:pt x="43" y="121"/>
                    <a:pt x="40" y="133"/>
                  </a:cubicBezTo>
                  <a:cubicBezTo>
                    <a:pt x="36" y="149"/>
                    <a:pt x="36" y="149"/>
                    <a:pt x="36" y="149"/>
                  </a:cubicBezTo>
                  <a:close/>
                  <a:moveTo>
                    <a:pt x="38" y="101"/>
                  </a:moveTo>
                  <a:cubicBezTo>
                    <a:pt x="44" y="92"/>
                    <a:pt x="44" y="92"/>
                    <a:pt x="44" y="92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8" y="101"/>
                    <a:pt x="38" y="101"/>
                    <a:pt x="38" y="101"/>
                  </a:cubicBezTo>
                  <a:close/>
                  <a:moveTo>
                    <a:pt x="61" y="84"/>
                  </a:moveTo>
                  <a:cubicBezTo>
                    <a:pt x="62" y="84"/>
                    <a:pt x="62" y="84"/>
                    <a:pt x="62" y="84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8"/>
                    <a:pt x="53" y="98"/>
                  </a:cubicBezTo>
                  <a:cubicBezTo>
                    <a:pt x="54" y="96"/>
                    <a:pt x="54" y="94"/>
                    <a:pt x="53" y="94"/>
                  </a:cubicBezTo>
                  <a:cubicBezTo>
                    <a:pt x="52" y="93"/>
                    <a:pt x="49" y="93"/>
                    <a:pt x="46" y="9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2" y="106"/>
                    <a:pt x="44" y="108"/>
                    <a:pt x="45" y="108"/>
                  </a:cubicBezTo>
                  <a:cubicBezTo>
                    <a:pt x="45" y="109"/>
                    <a:pt x="47" y="108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4" y="113"/>
                    <a:pt x="43" y="111"/>
                    <a:pt x="40" y="108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8" y="86"/>
                    <a:pt x="61" y="86"/>
                    <a:pt x="61" y="84"/>
                  </a:cubicBezTo>
                  <a:close/>
                  <a:moveTo>
                    <a:pt x="63" y="84"/>
                  </a:moveTo>
                  <a:cubicBezTo>
                    <a:pt x="62" y="83"/>
                    <a:pt x="62" y="83"/>
                    <a:pt x="62" y="83"/>
                  </a:cubicBezTo>
                  <a:cubicBezTo>
                    <a:pt x="64" y="81"/>
                    <a:pt x="65" y="79"/>
                    <a:pt x="63" y="77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8"/>
                    <a:pt x="40" y="58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3" y="40"/>
                    <a:pt x="60" y="39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6"/>
                    <a:pt x="64" y="38"/>
                    <a:pt x="66" y="40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6" y="77"/>
                    <a:pt x="68" y="77"/>
                    <a:pt x="71" y="75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63" y="84"/>
                    <a:pt x="63" y="84"/>
                    <a:pt x="63" y="84"/>
                  </a:cubicBezTo>
                  <a:close/>
                  <a:moveTo>
                    <a:pt x="142" y="1"/>
                  </a:moveTo>
                  <a:cubicBezTo>
                    <a:pt x="142" y="2"/>
                    <a:pt x="142" y="2"/>
                    <a:pt x="142" y="2"/>
                  </a:cubicBezTo>
                  <a:cubicBezTo>
                    <a:pt x="139" y="3"/>
                    <a:pt x="138" y="5"/>
                    <a:pt x="139" y="8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4" y="29"/>
                    <a:pt x="144" y="32"/>
                    <a:pt x="143" y="35"/>
                  </a:cubicBezTo>
                  <a:cubicBezTo>
                    <a:pt x="141" y="37"/>
                    <a:pt x="138" y="39"/>
                    <a:pt x="133" y="40"/>
                  </a:cubicBezTo>
                  <a:cubicBezTo>
                    <a:pt x="129" y="42"/>
                    <a:pt x="125" y="41"/>
                    <a:pt x="122" y="40"/>
                  </a:cubicBezTo>
                  <a:cubicBezTo>
                    <a:pt x="119" y="39"/>
                    <a:pt x="117" y="36"/>
                    <a:pt x="116" y="31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1"/>
                    <a:pt x="110" y="9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1" y="7"/>
                    <a:pt x="119" y="9"/>
                    <a:pt x="121" y="12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6" y="36"/>
                    <a:pt x="129" y="39"/>
                    <a:pt x="134" y="38"/>
                  </a:cubicBezTo>
                  <a:cubicBezTo>
                    <a:pt x="141" y="36"/>
                    <a:pt x="143" y="32"/>
                    <a:pt x="141" y="25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"/>
                    <a:pt x="135" y="4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42" y="1"/>
                    <a:pt x="142" y="1"/>
                    <a:pt x="142" y="1"/>
                  </a:cubicBezTo>
                  <a:close/>
                  <a:moveTo>
                    <a:pt x="148" y="36"/>
                  </a:moveTo>
                  <a:cubicBezTo>
                    <a:pt x="148" y="35"/>
                    <a:pt x="148" y="35"/>
                    <a:pt x="148" y="35"/>
                  </a:cubicBezTo>
                  <a:cubicBezTo>
                    <a:pt x="152" y="35"/>
                    <a:pt x="153" y="34"/>
                    <a:pt x="153" y="31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1" y="3"/>
                    <a:pt x="149" y="2"/>
                    <a:pt x="149" y="2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9" y="4"/>
                    <a:pt x="177" y="2"/>
                    <a:pt x="173" y="2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2" y="2"/>
                    <a:pt x="180" y="3"/>
                    <a:pt x="181" y="6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3"/>
                    <a:pt x="157" y="35"/>
                    <a:pt x="160" y="35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8" y="36"/>
                    <a:pt x="148" y="36"/>
                    <a:pt x="148" y="36"/>
                  </a:cubicBezTo>
                  <a:close/>
                  <a:moveTo>
                    <a:pt x="203" y="40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8" y="37"/>
                    <a:pt x="190" y="36"/>
                    <a:pt x="190" y="34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6"/>
                    <a:pt x="195" y="4"/>
                    <a:pt x="191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8"/>
                    <a:pt x="209" y="8"/>
                    <a:pt x="209" y="7"/>
                  </a:cubicBezTo>
                  <a:cubicBezTo>
                    <a:pt x="206" y="7"/>
                    <a:pt x="204" y="8"/>
                    <a:pt x="204" y="10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8"/>
                    <a:pt x="199" y="40"/>
                    <a:pt x="203" y="40"/>
                  </a:cubicBezTo>
                  <a:close/>
                  <a:moveTo>
                    <a:pt x="249" y="22"/>
                  </a:moveTo>
                  <a:cubicBezTo>
                    <a:pt x="249" y="24"/>
                    <a:pt x="249" y="24"/>
                    <a:pt x="249" y="24"/>
                  </a:cubicBezTo>
                  <a:cubicBezTo>
                    <a:pt x="247" y="23"/>
                    <a:pt x="245" y="23"/>
                    <a:pt x="243" y="26"/>
                  </a:cubicBezTo>
                  <a:cubicBezTo>
                    <a:pt x="219" y="49"/>
                    <a:pt x="219" y="49"/>
                    <a:pt x="219" y="49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8" y="11"/>
                    <a:pt x="218" y="10"/>
                    <a:pt x="216" y="9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9" y="15"/>
                    <a:pt x="227" y="15"/>
                    <a:pt x="227" y="16"/>
                  </a:cubicBezTo>
                  <a:cubicBezTo>
                    <a:pt x="227" y="17"/>
                    <a:pt x="226" y="19"/>
                    <a:pt x="227" y="21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39" y="26"/>
                    <a:pt x="239" y="26"/>
                    <a:pt x="239" y="26"/>
                  </a:cubicBezTo>
                  <a:cubicBezTo>
                    <a:pt x="239" y="26"/>
                    <a:pt x="240" y="26"/>
                    <a:pt x="240" y="25"/>
                  </a:cubicBezTo>
                  <a:cubicBezTo>
                    <a:pt x="241" y="24"/>
                    <a:pt x="242" y="24"/>
                    <a:pt x="242" y="23"/>
                  </a:cubicBezTo>
                  <a:cubicBezTo>
                    <a:pt x="243" y="22"/>
                    <a:pt x="242" y="20"/>
                    <a:pt x="239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49" y="22"/>
                    <a:pt x="249" y="22"/>
                    <a:pt x="249" y="22"/>
                  </a:cubicBezTo>
                  <a:close/>
                  <a:moveTo>
                    <a:pt x="257" y="29"/>
                  </a:moveTo>
                  <a:cubicBezTo>
                    <a:pt x="257" y="28"/>
                    <a:pt x="257" y="28"/>
                    <a:pt x="257" y="2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3" y="55"/>
                    <a:pt x="273" y="55"/>
                    <a:pt x="273" y="55"/>
                  </a:cubicBezTo>
                  <a:cubicBezTo>
                    <a:pt x="276" y="50"/>
                    <a:pt x="275" y="45"/>
                    <a:pt x="269" y="41"/>
                  </a:cubicBezTo>
                  <a:cubicBezTo>
                    <a:pt x="267" y="38"/>
                    <a:pt x="266" y="38"/>
                    <a:pt x="265" y="40"/>
                  </a:cubicBezTo>
                  <a:cubicBezTo>
                    <a:pt x="257" y="49"/>
                    <a:pt x="257" y="49"/>
                    <a:pt x="257" y="49"/>
                  </a:cubicBezTo>
                  <a:cubicBezTo>
                    <a:pt x="260" y="53"/>
                    <a:pt x="264" y="53"/>
                    <a:pt x="268" y="49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60" y="58"/>
                    <a:pt x="260" y="54"/>
                    <a:pt x="255" y="51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5" y="62"/>
                    <a:pt x="246" y="63"/>
                    <a:pt x="248" y="65"/>
                  </a:cubicBezTo>
                  <a:cubicBezTo>
                    <a:pt x="253" y="70"/>
                    <a:pt x="259" y="71"/>
                    <a:pt x="265" y="68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7" y="56"/>
                    <a:pt x="239" y="56"/>
                    <a:pt x="241" y="54"/>
                  </a:cubicBezTo>
                  <a:cubicBezTo>
                    <a:pt x="258" y="35"/>
                    <a:pt x="258" y="35"/>
                    <a:pt x="258" y="35"/>
                  </a:cubicBezTo>
                  <a:cubicBezTo>
                    <a:pt x="260" y="33"/>
                    <a:pt x="259" y="31"/>
                    <a:pt x="257" y="29"/>
                  </a:cubicBezTo>
                  <a:close/>
                  <a:moveTo>
                    <a:pt x="293" y="68"/>
                  </a:moveTo>
                  <a:cubicBezTo>
                    <a:pt x="282" y="76"/>
                    <a:pt x="282" y="76"/>
                    <a:pt x="282" y="76"/>
                  </a:cubicBezTo>
                  <a:cubicBezTo>
                    <a:pt x="286" y="82"/>
                    <a:pt x="290" y="83"/>
                    <a:pt x="294" y="79"/>
                  </a:cubicBezTo>
                  <a:cubicBezTo>
                    <a:pt x="299" y="76"/>
                    <a:pt x="299" y="73"/>
                    <a:pt x="297" y="70"/>
                  </a:cubicBezTo>
                  <a:cubicBezTo>
                    <a:pt x="295" y="67"/>
                    <a:pt x="294" y="67"/>
                    <a:pt x="293" y="68"/>
                  </a:cubicBezTo>
                  <a:close/>
                  <a:moveTo>
                    <a:pt x="283" y="105"/>
                  </a:moveTo>
                  <a:cubicBezTo>
                    <a:pt x="282" y="106"/>
                    <a:pt x="282" y="106"/>
                    <a:pt x="282" y="106"/>
                  </a:cubicBezTo>
                  <a:cubicBezTo>
                    <a:pt x="275" y="97"/>
                    <a:pt x="275" y="97"/>
                    <a:pt x="275" y="97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0" y="85"/>
                    <a:pt x="269" y="88"/>
                    <a:pt x="271" y="90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2" y="79"/>
                    <a:pt x="265" y="79"/>
                    <a:pt x="267" y="77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9" y="61"/>
                    <a:pt x="289" y="58"/>
                    <a:pt x="287" y="56"/>
                  </a:cubicBezTo>
                  <a:cubicBezTo>
                    <a:pt x="288" y="55"/>
                    <a:pt x="288" y="55"/>
                    <a:pt x="288" y="55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304" y="77"/>
                    <a:pt x="305" y="83"/>
                    <a:pt x="300" y="86"/>
                  </a:cubicBezTo>
                  <a:cubicBezTo>
                    <a:pt x="297" y="89"/>
                    <a:pt x="292" y="89"/>
                    <a:pt x="288" y="85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2" y="104"/>
                    <a:pt x="282" y="105"/>
                    <a:pt x="283" y="105"/>
                  </a:cubicBezTo>
                  <a:close/>
                  <a:moveTo>
                    <a:pt x="313" y="119"/>
                  </a:moveTo>
                  <a:cubicBezTo>
                    <a:pt x="312" y="118"/>
                    <a:pt x="312" y="118"/>
                    <a:pt x="312" y="118"/>
                  </a:cubicBezTo>
                  <a:cubicBezTo>
                    <a:pt x="317" y="114"/>
                    <a:pt x="319" y="109"/>
                    <a:pt x="317" y="105"/>
                  </a:cubicBezTo>
                  <a:cubicBezTo>
                    <a:pt x="316" y="101"/>
                    <a:pt x="313" y="100"/>
                    <a:pt x="310" y="101"/>
                  </a:cubicBezTo>
                  <a:cubicBezTo>
                    <a:pt x="308" y="102"/>
                    <a:pt x="307" y="104"/>
                    <a:pt x="307" y="109"/>
                  </a:cubicBezTo>
                  <a:cubicBezTo>
                    <a:pt x="306" y="117"/>
                    <a:pt x="306" y="117"/>
                    <a:pt x="306" y="117"/>
                  </a:cubicBezTo>
                  <a:cubicBezTo>
                    <a:pt x="305" y="122"/>
                    <a:pt x="303" y="125"/>
                    <a:pt x="299" y="126"/>
                  </a:cubicBezTo>
                  <a:cubicBezTo>
                    <a:pt x="292" y="128"/>
                    <a:pt x="287" y="126"/>
                    <a:pt x="284" y="118"/>
                  </a:cubicBezTo>
                  <a:cubicBezTo>
                    <a:pt x="283" y="116"/>
                    <a:pt x="283" y="114"/>
                    <a:pt x="283" y="112"/>
                  </a:cubicBezTo>
                  <a:cubicBezTo>
                    <a:pt x="282" y="110"/>
                    <a:pt x="282" y="110"/>
                    <a:pt x="282" y="109"/>
                  </a:cubicBezTo>
                  <a:cubicBezTo>
                    <a:pt x="282" y="108"/>
                    <a:pt x="281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91" y="102"/>
                    <a:pt x="291" y="102"/>
                    <a:pt x="291" y="102"/>
                  </a:cubicBezTo>
                  <a:cubicBezTo>
                    <a:pt x="292" y="104"/>
                    <a:pt x="292" y="104"/>
                    <a:pt x="292" y="104"/>
                  </a:cubicBezTo>
                  <a:cubicBezTo>
                    <a:pt x="286" y="108"/>
                    <a:pt x="284" y="113"/>
                    <a:pt x="286" y="118"/>
                  </a:cubicBezTo>
                  <a:cubicBezTo>
                    <a:pt x="287" y="122"/>
                    <a:pt x="290" y="123"/>
                    <a:pt x="293" y="122"/>
                  </a:cubicBezTo>
                  <a:cubicBezTo>
                    <a:pt x="296" y="121"/>
                    <a:pt x="297" y="118"/>
                    <a:pt x="297" y="114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98" y="103"/>
                    <a:pt x="300" y="99"/>
                    <a:pt x="305" y="97"/>
                  </a:cubicBezTo>
                  <a:cubicBezTo>
                    <a:pt x="311" y="95"/>
                    <a:pt x="316" y="97"/>
                    <a:pt x="319" y="104"/>
                  </a:cubicBezTo>
                  <a:cubicBezTo>
                    <a:pt x="319" y="106"/>
                    <a:pt x="320" y="108"/>
                    <a:pt x="320" y="110"/>
                  </a:cubicBezTo>
                  <a:cubicBezTo>
                    <a:pt x="320" y="111"/>
                    <a:pt x="320" y="112"/>
                    <a:pt x="320" y="113"/>
                  </a:cubicBezTo>
                  <a:cubicBezTo>
                    <a:pt x="321" y="114"/>
                    <a:pt x="321" y="114"/>
                    <a:pt x="323" y="114"/>
                  </a:cubicBezTo>
                  <a:cubicBezTo>
                    <a:pt x="323" y="115"/>
                    <a:pt x="323" y="115"/>
                    <a:pt x="323" y="115"/>
                  </a:cubicBezTo>
                  <a:cubicBezTo>
                    <a:pt x="313" y="119"/>
                    <a:pt x="313" y="119"/>
                    <a:pt x="313" y="119"/>
                  </a:cubicBezTo>
                  <a:close/>
                  <a:moveTo>
                    <a:pt x="294" y="147"/>
                  </a:moveTo>
                  <a:cubicBezTo>
                    <a:pt x="293" y="147"/>
                    <a:pt x="293" y="147"/>
                    <a:pt x="293" y="147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90" y="129"/>
                    <a:pt x="290" y="129"/>
                    <a:pt x="290" y="129"/>
                  </a:cubicBezTo>
                  <a:cubicBezTo>
                    <a:pt x="291" y="133"/>
                    <a:pt x="293" y="134"/>
                    <a:pt x="295" y="133"/>
                  </a:cubicBezTo>
                  <a:cubicBezTo>
                    <a:pt x="320" y="127"/>
                    <a:pt x="320" y="127"/>
                    <a:pt x="320" y="127"/>
                  </a:cubicBezTo>
                  <a:cubicBezTo>
                    <a:pt x="322" y="126"/>
                    <a:pt x="323" y="124"/>
                    <a:pt x="322" y="121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6" y="135"/>
                    <a:pt x="324" y="134"/>
                    <a:pt x="322" y="135"/>
                  </a:cubicBezTo>
                  <a:cubicBezTo>
                    <a:pt x="297" y="141"/>
                    <a:pt x="297" y="141"/>
                    <a:pt x="297" y="141"/>
                  </a:cubicBezTo>
                  <a:cubicBezTo>
                    <a:pt x="294" y="142"/>
                    <a:pt x="293" y="144"/>
                    <a:pt x="294" y="147"/>
                  </a:cubicBezTo>
                  <a:close/>
                  <a:moveTo>
                    <a:pt x="295" y="172"/>
                  </a:moveTo>
                  <a:cubicBezTo>
                    <a:pt x="294" y="172"/>
                    <a:pt x="294" y="172"/>
                    <a:pt x="294" y="172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295" y="153"/>
                    <a:pt x="295" y="153"/>
                    <a:pt x="295" y="153"/>
                  </a:cubicBezTo>
                  <a:cubicBezTo>
                    <a:pt x="294" y="157"/>
                    <a:pt x="296" y="159"/>
                    <a:pt x="300" y="158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1"/>
                    <a:pt x="325" y="148"/>
                    <a:pt x="319" y="148"/>
                  </a:cubicBezTo>
                  <a:cubicBezTo>
                    <a:pt x="318" y="146"/>
                    <a:pt x="318" y="146"/>
                    <a:pt x="318" y="146"/>
                  </a:cubicBezTo>
                  <a:cubicBezTo>
                    <a:pt x="329" y="146"/>
                    <a:pt x="329" y="146"/>
                    <a:pt x="329" y="146"/>
                  </a:cubicBezTo>
                  <a:cubicBezTo>
                    <a:pt x="330" y="178"/>
                    <a:pt x="330" y="178"/>
                    <a:pt x="330" y="178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19" y="177"/>
                    <a:pt x="319" y="177"/>
                    <a:pt x="319" y="177"/>
                  </a:cubicBezTo>
                  <a:cubicBezTo>
                    <a:pt x="325" y="176"/>
                    <a:pt x="328" y="172"/>
                    <a:pt x="328" y="166"/>
                  </a:cubicBezTo>
                  <a:cubicBezTo>
                    <a:pt x="300" y="167"/>
                    <a:pt x="300" y="167"/>
                    <a:pt x="300" y="167"/>
                  </a:cubicBezTo>
                  <a:cubicBezTo>
                    <a:pt x="296" y="166"/>
                    <a:pt x="294" y="168"/>
                    <a:pt x="295" y="172"/>
                  </a:cubicBezTo>
                  <a:close/>
                  <a:moveTo>
                    <a:pt x="321" y="222"/>
                  </a:moveTo>
                  <a:cubicBezTo>
                    <a:pt x="320" y="221"/>
                    <a:pt x="320" y="221"/>
                    <a:pt x="320" y="221"/>
                  </a:cubicBezTo>
                  <a:cubicBezTo>
                    <a:pt x="320" y="221"/>
                    <a:pt x="320" y="221"/>
                    <a:pt x="320" y="221"/>
                  </a:cubicBezTo>
                  <a:cubicBezTo>
                    <a:pt x="320" y="220"/>
                    <a:pt x="319" y="218"/>
                    <a:pt x="318" y="217"/>
                  </a:cubicBezTo>
                  <a:cubicBezTo>
                    <a:pt x="304" y="204"/>
                    <a:pt x="304" y="204"/>
                    <a:pt x="304" y="204"/>
                  </a:cubicBezTo>
                  <a:cubicBezTo>
                    <a:pt x="295" y="202"/>
                    <a:pt x="295" y="202"/>
                    <a:pt x="295" y="202"/>
                  </a:cubicBezTo>
                  <a:cubicBezTo>
                    <a:pt x="291" y="201"/>
                    <a:pt x="289" y="202"/>
                    <a:pt x="289" y="206"/>
                  </a:cubicBezTo>
                  <a:cubicBezTo>
                    <a:pt x="288" y="205"/>
                    <a:pt x="288" y="205"/>
                    <a:pt x="288" y="205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2" y="191"/>
                    <a:pt x="293" y="193"/>
                    <a:pt x="296" y="194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5" y="189"/>
                    <a:pt x="327" y="188"/>
                    <a:pt x="327" y="186"/>
                  </a:cubicBezTo>
                  <a:cubicBezTo>
                    <a:pt x="328" y="186"/>
                    <a:pt x="328" y="186"/>
                    <a:pt x="328" y="186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24" y="200"/>
                    <a:pt x="324" y="199"/>
                    <a:pt x="323" y="199"/>
                  </a:cubicBezTo>
                  <a:cubicBezTo>
                    <a:pt x="322" y="199"/>
                    <a:pt x="321" y="199"/>
                    <a:pt x="320" y="199"/>
                  </a:cubicBezTo>
                  <a:cubicBezTo>
                    <a:pt x="320" y="199"/>
                    <a:pt x="320" y="199"/>
                    <a:pt x="319" y="199"/>
                  </a:cubicBezTo>
                  <a:cubicBezTo>
                    <a:pt x="306" y="203"/>
                    <a:pt x="306" y="203"/>
                    <a:pt x="306" y="203"/>
                  </a:cubicBezTo>
                  <a:cubicBezTo>
                    <a:pt x="315" y="211"/>
                    <a:pt x="315" y="211"/>
                    <a:pt x="315" y="211"/>
                  </a:cubicBezTo>
                  <a:cubicBezTo>
                    <a:pt x="316" y="212"/>
                    <a:pt x="317" y="213"/>
                    <a:pt x="319" y="214"/>
                  </a:cubicBezTo>
                  <a:cubicBezTo>
                    <a:pt x="320" y="214"/>
                    <a:pt x="321" y="213"/>
                    <a:pt x="322" y="210"/>
                  </a:cubicBezTo>
                  <a:cubicBezTo>
                    <a:pt x="323" y="210"/>
                    <a:pt x="323" y="210"/>
                    <a:pt x="323" y="210"/>
                  </a:cubicBezTo>
                  <a:cubicBezTo>
                    <a:pt x="321" y="222"/>
                    <a:pt x="321" y="222"/>
                    <a:pt x="321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6122988" y="3851276"/>
              <a:ext cx="103188" cy="123825"/>
            </a:xfrm>
            <a:custGeom>
              <a:avLst/>
              <a:gdLst>
                <a:gd name="T0" fmla="*/ 1 w 31"/>
                <a:gd name="T1" fmla="*/ 21 h 37"/>
                <a:gd name="T2" fmla="*/ 1 w 31"/>
                <a:gd name="T3" fmla="*/ 11 h 37"/>
                <a:gd name="T4" fmla="*/ 4 w 31"/>
                <a:gd name="T5" fmla="*/ 4 h 37"/>
                <a:gd name="T6" fmla="*/ 11 w 31"/>
                <a:gd name="T7" fmla="*/ 0 h 37"/>
                <a:gd name="T8" fmla="*/ 18 w 31"/>
                <a:gd name="T9" fmla="*/ 0 h 37"/>
                <a:gd name="T10" fmla="*/ 23 w 31"/>
                <a:gd name="T11" fmla="*/ 2 h 37"/>
                <a:gd name="T12" fmla="*/ 27 w 31"/>
                <a:gd name="T13" fmla="*/ 7 h 37"/>
                <a:gd name="T14" fmla="*/ 30 w 31"/>
                <a:gd name="T15" fmla="*/ 15 h 37"/>
                <a:gd name="T16" fmla="*/ 31 w 31"/>
                <a:gd name="T17" fmla="*/ 25 h 37"/>
                <a:gd name="T18" fmla="*/ 27 w 31"/>
                <a:gd name="T19" fmla="*/ 32 h 37"/>
                <a:gd name="T20" fmla="*/ 20 w 31"/>
                <a:gd name="T21" fmla="*/ 36 h 37"/>
                <a:gd name="T22" fmla="*/ 9 w 31"/>
                <a:gd name="T23" fmla="*/ 34 h 37"/>
                <a:gd name="T24" fmla="*/ 1 w 31"/>
                <a:gd name="T25" fmla="*/ 21 h 37"/>
                <a:gd name="T26" fmla="*/ 7 w 31"/>
                <a:gd name="T27" fmla="*/ 20 h 37"/>
                <a:gd name="T28" fmla="*/ 12 w 31"/>
                <a:gd name="T29" fmla="*/ 31 h 37"/>
                <a:gd name="T30" fmla="*/ 19 w 31"/>
                <a:gd name="T31" fmla="*/ 32 h 37"/>
                <a:gd name="T32" fmla="*/ 24 w 31"/>
                <a:gd name="T33" fmla="*/ 28 h 37"/>
                <a:gd name="T34" fmla="*/ 24 w 31"/>
                <a:gd name="T35" fmla="*/ 16 h 37"/>
                <a:gd name="T36" fmla="*/ 19 w 31"/>
                <a:gd name="T37" fmla="*/ 5 h 37"/>
                <a:gd name="T38" fmla="*/ 12 w 31"/>
                <a:gd name="T39" fmla="*/ 4 h 37"/>
                <a:gd name="T40" fmla="*/ 7 w 31"/>
                <a:gd name="T41" fmla="*/ 8 h 37"/>
                <a:gd name="T42" fmla="*/ 7 w 31"/>
                <a:gd name="T4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7">
                  <a:moveTo>
                    <a:pt x="1" y="21"/>
                  </a:moveTo>
                  <a:cubicBezTo>
                    <a:pt x="0" y="17"/>
                    <a:pt x="0" y="14"/>
                    <a:pt x="1" y="11"/>
                  </a:cubicBezTo>
                  <a:cubicBezTo>
                    <a:pt x="1" y="8"/>
                    <a:pt x="2" y="6"/>
                    <a:pt x="4" y="4"/>
                  </a:cubicBezTo>
                  <a:cubicBezTo>
                    <a:pt x="6" y="2"/>
                    <a:pt x="8" y="1"/>
                    <a:pt x="11" y="0"/>
                  </a:cubicBezTo>
                  <a:cubicBezTo>
                    <a:pt x="14" y="0"/>
                    <a:pt x="16" y="0"/>
                    <a:pt x="18" y="0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5" y="3"/>
                    <a:pt x="26" y="5"/>
                    <a:pt x="27" y="7"/>
                  </a:cubicBezTo>
                  <a:cubicBezTo>
                    <a:pt x="28" y="9"/>
                    <a:pt x="29" y="11"/>
                    <a:pt x="30" y="15"/>
                  </a:cubicBezTo>
                  <a:cubicBezTo>
                    <a:pt x="31" y="19"/>
                    <a:pt x="31" y="22"/>
                    <a:pt x="31" y="25"/>
                  </a:cubicBezTo>
                  <a:cubicBezTo>
                    <a:pt x="30" y="28"/>
                    <a:pt x="29" y="30"/>
                    <a:pt x="27" y="32"/>
                  </a:cubicBezTo>
                  <a:cubicBezTo>
                    <a:pt x="25" y="34"/>
                    <a:pt x="23" y="35"/>
                    <a:pt x="20" y="36"/>
                  </a:cubicBezTo>
                  <a:cubicBezTo>
                    <a:pt x="15" y="37"/>
                    <a:pt x="12" y="36"/>
                    <a:pt x="9" y="34"/>
                  </a:cubicBezTo>
                  <a:cubicBezTo>
                    <a:pt x="5" y="32"/>
                    <a:pt x="3" y="28"/>
                    <a:pt x="1" y="21"/>
                  </a:cubicBezTo>
                  <a:close/>
                  <a:moveTo>
                    <a:pt x="7" y="20"/>
                  </a:moveTo>
                  <a:cubicBezTo>
                    <a:pt x="8" y="26"/>
                    <a:pt x="10" y="29"/>
                    <a:pt x="12" y="31"/>
                  </a:cubicBezTo>
                  <a:cubicBezTo>
                    <a:pt x="14" y="32"/>
                    <a:pt x="16" y="33"/>
                    <a:pt x="19" y="32"/>
                  </a:cubicBezTo>
                  <a:cubicBezTo>
                    <a:pt x="21" y="32"/>
                    <a:pt x="23" y="30"/>
                    <a:pt x="24" y="28"/>
                  </a:cubicBezTo>
                  <a:cubicBezTo>
                    <a:pt x="26" y="26"/>
                    <a:pt x="26" y="22"/>
                    <a:pt x="24" y="16"/>
                  </a:cubicBezTo>
                  <a:cubicBezTo>
                    <a:pt x="23" y="10"/>
                    <a:pt x="21" y="7"/>
                    <a:pt x="19" y="5"/>
                  </a:cubicBezTo>
                  <a:cubicBezTo>
                    <a:pt x="17" y="4"/>
                    <a:pt x="15" y="3"/>
                    <a:pt x="12" y="4"/>
                  </a:cubicBezTo>
                  <a:cubicBezTo>
                    <a:pt x="10" y="4"/>
                    <a:pt x="8" y="6"/>
                    <a:pt x="7" y="8"/>
                  </a:cubicBezTo>
                  <a:cubicBezTo>
                    <a:pt x="6" y="10"/>
                    <a:pt x="5" y="14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6318251" y="3765551"/>
              <a:ext cx="112713" cy="133350"/>
            </a:xfrm>
            <a:custGeom>
              <a:avLst/>
              <a:gdLst>
                <a:gd name="T0" fmla="*/ 6 w 34"/>
                <a:gd name="T1" fmla="*/ 35 h 40"/>
                <a:gd name="T2" fmla="*/ 11 w 34"/>
                <a:gd name="T3" fmla="*/ 32 h 40"/>
                <a:gd name="T4" fmla="*/ 16 w 34"/>
                <a:gd name="T5" fmla="*/ 36 h 40"/>
                <a:gd name="T6" fmla="*/ 22 w 34"/>
                <a:gd name="T7" fmla="*/ 35 h 40"/>
                <a:gd name="T8" fmla="*/ 27 w 34"/>
                <a:gd name="T9" fmla="*/ 30 h 40"/>
                <a:gd name="T10" fmla="*/ 27 w 34"/>
                <a:gd name="T11" fmla="*/ 23 h 40"/>
                <a:gd name="T12" fmla="*/ 22 w 34"/>
                <a:gd name="T13" fmla="*/ 19 h 40"/>
                <a:gd name="T14" fmla="*/ 15 w 34"/>
                <a:gd name="T15" fmla="*/ 20 h 40"/>
                <a:gd name="T16" fmla="*/ 11 w 34"/>
                <a:gd name="T17" fmla="*/ 22 h 40"/>
                <a:gd name="T18" fmla="*/ 9 w 34"/>
                <a:gd name="T19" fmla="*/ 26 h 40"/>
                <a:gd name="T20" fmla="*/ 3 w 34"/>
                <a:gd name="T21" fmla="*/ 28 h 40"/>
                <a:gd name="T22" fmla="*/ 0 w 34"/>
                <a:gd name="T23" fmla="*/ 9 h 40"/>
                <a:gd name="T24" fmla="*/ 21 w 34"/>
                <a:gd name="T25" fmla="*/ 0 h 40"/>
                <a:gd name="T26" fmla="*/ 23 w 34"/>
                <a:gd name="T27" fmla="*/ 4 h 40"/>
                <a:gd name="T28" fmla="*/ 6 w 34"/>
                <a:gd name="T29" fmla="*/ 11 h 40"/>
                <a:gd name="T30" fmla="*/ 7 w 34"/>
                <a:gd name="T31" fmla="*/ 21 h 40"/>
                <a:gd name="T32" fmla="*/ 15 w 34"/>
                <a:gd name="T33" fmla="*/ 16 h 40"/>
                <a:gd name="T34" fmla="*/ 25 w 34"/>
                <a:gd name="T35" fmla="*/ 14 h 40"/>
                <a:gd name="T36" fmla="*/ 33 w 34"/>
                <a:gd name="T37" fmla="*/ 20 h 40"/>
                <a:gd name="T38" fmla="*/ 33 w 34"/>
                <a:gd name="T39" fmla="*/ 29 h 40"/>
                <a:gd name="T40" fmla="*/ 23 w 34"/>
                <a:gd name="T41" fmla="*/ 38 h 40"/>
                <a:gd name="T42" fmla="*/ 13 w 34"/>
                <a:gd name="T43" fmla="*/ 40 h 40"/>
                <a:gd name="T44" fmla="*/ 6 w 34"/>
                <a:gd name="T4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0">
                  <a:moveTo>
                    <a:pt x="6" y="35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2" y="34"/>
                    <a:pt x="14" y="35"/>
                    <a:pt x="16" y="36"/>
                  </a:cubicBezTo>
                  <a:cubicBezTo>
                    <a:pt x="18" y="36"/>
                    <a:pt x="20" y="36"/>
                    <a:pt x="22" y="35"/>
                  </a:cubicBezTo>
                  <a:cubicBezTo>
                    <a:pt x="24" y="34"/>
                    <a:pt x="26" y="32"/>
                    <a:pt x="27" y="30"/>
                  </a:cubicBezTo>
                  <a:cubicBezTo>
                    <a:pt x="28" y="28"/>
                    <a:pt x="28" y="26"/>
                    <a:pt x="27" y="23"/>
                  </a:cubicBezTo>
                  <a:cubicBezTo>
                    <a:pt x="26" y="21"/>
                    <a:pt x="25" y="19"/>
                    <a:pt x="22" y="19"/>
                  </a:cubicBezTo>
                  <a:cubicBezTo>
                    <a:pt x="20" y="18"/>
                    <a:pt x="18" y="18"/>
                    <a:pt x="15" y="20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0" y="24"/>
                    <a:pt x="9" y="25"/>
                    <a:pt x="9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9"/>
                    <a:pt x="12" y="17"/>
                    <a:pt x="15" y="16"/>
                  </a:cubicBezTo>
                  <a:cubicBezTo>
                    <a:pt x="18" y="14"/>
                    <a:pt x="22" y="14"/>
                    <a:pt x="25" y="14"/>
                  </a:cubicBezTo>
                  <a:cubicBezTo>
                    <a:pt x="29" y="15"/>
                    <a:pt x="31" y="17"/>
                    <a:pt x="33" y="20"/>
                  </a:cubicBezTo>
                  <a:cubicBezTo>
                    <a:pt x="34" y="23"/>
                    <a:pt x="34" y="26"/>
                    <a:pt x="33" y="29"/>
                  </a:cubicBezTo>
                  <a:cubicBezTo>
                    <a:pt x="31" y="33"/>
                    <a:pt x="28" y="36"/>
                    <a:pt x="23" y="38"/>
                  </a:cubicBezTo>
                  <a:cubicBezTo>
                    <a:pt x="20" y="40"/>
                    <a:pt x="16" y="40"/>
                    <a:pt x="13" y="40"/>
                  </a:cubicBezTo>
                  <a:cubicBezTo>
                    <a:pt x="10" y="39"/>
                    <a:pt x="7" y="38"/>
                    <a:pt x="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5910263" y="3835401"/>
              <a:ext cx="109538" cy="122238"/>
            </a:xfrm>
            <a:custGeom>
              <a:avLst/>
              <a:gdLst>
                <a:gd name="T0" fmla="*/ 0 w 33"/>
                <a:gd name="T1" fmla="*/ 24 h 37"/>
                <a:gd name="T2" fmla="*/ 5 w 33"/>
                <a:gd name="T3" fmla="*/ 25 h 37"/>
                <a:gd name="T4" fmla="*/ 7 w 33"/>
                <a:gd name="T5" fmla="*/ 30 h 37"/>
                <a:gd name="T6" fmla="*/ 11 w 33"/>
                <a:gd name="T7" fmla="*/ 33 h 37"/>
                <a:gd name="T8" fmla="*/ 16 w 33"/>
                <a:gd name="T9" fmla="*/ 33 h 37"/>
                <a:gd name="T10" fmla="*/ 19 w 33"/>
                <a:gd name="T11" fmla="*/ 32 h 37"/>
                <a:gd name="T12" fmla="*/ 23 w 33"/>
                <a:gd name="T13" fmla="*/ 28 h 37"/>
                <a:gd name="T14" fmla="*/ 25 w 33"/>
                <a:gd name="T15" fmla="*/ 23 h 37"/>
                <a:gd name="T16" fmla="*/ 25 w 33"/>
                <a:gd name="T17" fmla="*/ 22 h 37"/>
                <a:gd name="T18" fmla="*/ 20 w 33"/>
                <a:gd name="T19" fmla="*/ 24 h 37"/>
                <a:gd name="T20" fmla="*/ 13 w 33"/>
                <a:gd name="T21" fmla="*/ 24 h 37"/>
                <a:gd name="T22" fmla="*/ 5 w 33"/>
                <a:gd name="T23" fmla="*/ 18 h 37"/>
                <a:gd name="T24" fmla="*/ 4 w 33"/>
                <a:gd name="T25" fmla="*/ 9 h 37"/>
                <a:gd name="T26" fmla="*/ 10 w 33"/>
                <a:gd name="T27" fmla="*/ 2 h 37"/>
                <a:gd name="T28" fmla="*/ 21 w 33"/>
                <a:gd name="T29" fmla="*/ 1 h 37"/>
                <a:gd name="T30" fmla="*/ 28 w 33"/>
                <a:gd name="T31" fmla="*/ 6 h 37"/>
                <a:gd name="T32" fmla="*/ 32 w 33"/>
                <a:gd name="T33" fmla="*/ 12 h 37"/>
                <a:gd name="T34" fmla="*/ 31 w 33"/>
                <a:gd name="T35" fmla="*/ 22 h 37"/>
                <a:gd name="T36" fmla="*/ 26 w 33"/>
                <a:gd name="T37" fmla="*/ 32 h 37"/>
                <a:gd name="T38" fmla="*/ 19 w 33"/>
                <a:gd name="T39" fmla="*/ 36 h 37"/>
                <a:gd name="T40" fmla="*/ 10 w 33"/>
                <a:gd name="T41" fmla="*/ 36 h 37"/>
                <a:gd name="T42" fmla="*/ 2 w 33"/>
                <a:gd name="T43" fmla="*/ 31 h 37"/>
                <a:gd name="T44" fmla="*/ 0 w 33"/>
                <a:gd name="T45" fmla="*/ 24 h 37"/>
                <a:gd name="T46" fmla="*/ 27 w 33"/>
                <a:gd name="T47" fmla="*/ 15 h 37"/>
                <a:gd name="T48" fmla="*/ 26 w 33"/>
                <a:gd name="T49" fmla="*/ 9 h 37"/>
                <a:gd name="T50" fmla="*/ 21 w 33"/>
                <a:gd name="T51" fmla="*/ 5 h 37"/>
                <a:gd name="T52" fmla="*/ 14 w 33"/>
                <a:gd name="T53" fmla="*/ 5 h 37"/>
                <a:gd name="T54" fmla="*/ 9 w 33"/>
                <a:gd name="T55" fmla="*/ 11 h 37"/>
                <a:gd name="T56" fmla="*/ 10 w 33"/>
                <a:gd name="T57" fmla="*/ 17 h 37"/>
                <a:gd name="T58" fmla="*/ 16 w 33"/>
                <a:gd name="T59" fmla="*/ 20 h 37"/>
                <a:gd name="T60" fmla="*/ 22 w 33"/>
                <a:gd name="T61" fmla="*/ 20 h 37"/>
                <a:gd name="T62" fmla="*/ 27 w 33"/>
                <a:gd name="T6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" h="37">
                  <a:moveTo>
                    <a:pt x="0" y="24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7"/>
                    <a:pt x="6" y="29"/>
                    <a:pt x="7" y="30"/>
                  </a:cubicBezTo>
                  <a:cubicBezTo>
                    <a:pt x="8" y="31"/>
                    <a:pt x="9" y="32"/>
                    <a:pt x="11" y="33"/>
                  </a:cubicBezTo>
                  <a:cubicBezTo>
                    <a:pt x="13" y="33"/>
                    <a:pt x="14" y="33"/>
                    <a:pt x="16" y="33"/>
                  </a:cubicBezTo>
                  <a:cubicBezTo>
                    <a:pt x="17" y="33"/>
                    <a:pt x="18" y="32"/>
                    <a:pt x="19" y="32"/>
                  </a:cubicBezTo>
                  <a:cubicBezTo>
                    <a:pt x="20" y="31"/>
                    <a:pt x="21" y="30"/>
                    <a:pt x="23" y="28"/>
                  </a:cubicBezTo>
                  <a:cubicBezTo>
                    <a:pt x="24" y="27"/>
                    <a:pt x="24" y="25"/>
                    <a:pt x="25" y="23"/>
                  </a:cubicBezTo>
                  <a:cubicBezTo>
                    <a:pt x="25" y="23"/>
                    <a:pt x="25" y="23"/>
                    <a:pt x="25" y="22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18" y="25"/>
                    <a:pt x="15" y="24"/>
                    <a:pt x="13" y="24"/>
                  </a:cubicBezTo>
                  <a:cubicBezTo>
                    <a:pt x="10" y="23"/>
                    <a:pt x="7" y="21"/>
                    <a:pt x="5" y="18"/>
                  </a:cubicBezTo>
                  <a:cubicBezTo>
                    <a:pt x="3" y="15"/>
                    <a:pt x="3" y="12"/>
                    <a:pt x="4" y="9"/>
                  </a:cubicBezTo>
                  <a:cubicBezTo>
                    <a:pt x="5" y="5"/>
                    <a:pt x="7" y="3"/>
                    <a:pt x="10" y="2"/>
                  </a:cubicBezTo>
                  <a:cubicBezTo>
                    <a:pt x="14" y="0"/>
                    <a:pt x="17" y="0"/>
                    <a:pt x="21" y="1"/>
                  </a:cubicBezTo>
                  <a:cubicBezTo>
                    <a:pt x="24" y="2"/>
                    <a:pt x="26" y="4"/>
                    <a:pt x="28" y="6"/>
                  </a:cubicBezTo>
                  <a:cubicBezTo>
                    <a:pt x="30" y="7"/>
                    <a:pt x="31" y="10"/>
                    <a:pt x="32" y="12"/>
                  </a:cubicBezTo>
                  <a:cubicBezTo>
                    <a:pt x="33" y="15"/>
                    <a:pt x="32" y="18"/>
                    <a:pt x="31" y="22"/>
                  </a:cubicBezTo>
                  <a:cubicBezTo>
                    <a:pt x="30" y="27"/>
                    <a:pt x="28" y="30"/>
                    <a:pt x="26" y="32"/>
                  </a:cubicBezTo>
                  <a:cubicBezTo>
                    <a:pt x="24" y="34"/>
                    <a:pt x="22" y="36"/>
                    <a:pt x="19" y="36"/>
                  </a:cubicBezTo>
                  <a:cubicBezTo>
                    <a:pt x="16" y="37"/>
                    <a:pt x="13" y="37"/>
                    <a:pt x="10" y="36"/>
                  </a:cubicBezTo>
                  <a:cubicBezTo>
                    <a:pt x="6" y="35"/>
                    <a:pt x="4" y="33"/>
                    <a:pt x="2" y="31"/>
                  </a:cubicBezTo>
                  <a:cubicBezTo>
                    <a:pt x="0" y="29"/>
                    <a:pt x="0" y="27"/>
                    <a:pt x="0" y="24"/>
                  </a:cubicBezTo>
                  <a:close/>
                  <a:moveTo>
                    <a:pt x="27" y="15"/>
                  </a:moveTo>
                  <a:cubicBezTo>
                    <a:pt x="27" y="13"/>
                    <a:pt x="27" y="11"/>
                    <a:pt x="26" y="9"/>
                  </a:cubicBezTo>
                  <a:cubicBezTo>
                    <a:pt x="25" y="7"/>
                    <a:pt x="23" y="6"/>
                    <a:pt x="21" y="5"/>
                  </a:cubicBezTo>
                  <a:cubicBezTo>
                    <a:pt x="18" y="4"/>
                    <a:pt x="16" y="4"/>
                    <a:pt x="14" y="5"/>
                  </a:cubicBezTo>
                  <a:cubicBezTo>
                    <a:pt x="12" y="6"/>
                    <a:pt x="10" y="8"/>
                    <a:pt x="9" y="11"/>
                  </a:cubicBezTo>
                  <a:cubicBezTo>
                    <a:pt x="9" y="13"/>
                    <a:pt x="9" y="15"/>
                    <a:pt x="10" y="17"/>
                  </a:cubicBezTo>
                  <a:cubicBezTo>
                    <a:pt x="11" y="18"/>
                    <a:pt x="13" y="20"/>
                    <a:pt x="16" y="20"/>
                  </a:cubicBezTo>
                  <a:cubicBezTo>
                    <a:pt x="18" y="21"/>
                    <a:pt x="20" y="21"/>
                    <a:pt x="22" y="20"/>
                  </a:cubicBezTo>
                  <a:cubicBezTo>
                    <a:pt x="24" y="19"/>
                    <a:pt x="26" y="18"/>
                    <a:pt x="2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5753101" y="3768726"/>
              <a:ext cx="84138" cy="106363"/>
            </a:xfrm>
            <a:custGeom>
              <a:avLst/>
              <a:gdLst>
                <a:gd name="T0" fmla="*/ 5 w 25"/>
                <a:gd name="T1" fmla="*/ 32 h 32"/>
                <a:gd name="T2" fmla="*/ 0 w 25"/>
                <a:gd name="T3" fmla="*/ 29 h 32"/>
                <a:gd name="T4" fmla="*/ 16 w 25"/>
                <a:gd name="T5" fmla="*/ 6 h 32"/>
                <a:gd name="T6" fmla="*/ 10 w 25"/>
                <a:gd name="T7" fmla="*/ 6 h 32"/>
                <a:gd name="T8" fmla="*/ 4 w 25"/>
                <a:gd name="T9" fmla="*/ 4 h 32"/>
                <a:gd name="T10" fmla="*/ 6 w 25"/>
                <a:gd name="T11" fmla="*/ 1 h 32"/>
                <a:gd name="T12" fmla="*/ 15 w 25"/>
                <a:gd name="T13" fmla="*/ 2 h 32"/>
                <a:gd name="T14" fmla="*/ 22 w 25"/>
                <a:gd name="T15" fmla="*/ 0 h 32"/>
                <a:gd name="T16" fmla="*/ 25 w 25"/>
                <a:gd name="T17" fmla="*/ 2 h 32"/>
                <a:gd name="T18" fmla="*/ 5 w 25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2">
                  <a:moveTo>
                    <a:pt x="5" y="32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12" y="6"/>
                    <a:pt x="10" y="6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2"/>
                    <a:pt x="12" y="2"/>
                    <a:pt x="15" y="2"/>
                  </a:cubicBezTo>
                  <a:cubicBezTo>
                    <a:pt x="18" y="2"/>
                    <a:pt x="20" y="1"/>
                    <a:pt x="22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32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5746751" y="3043238"/>
              <a:ext cx="644525" cy="742950"/>
            </a:xfrm>
            <a:custGeom>
              <a:avLst/>
              <a:gdLst>
                <a:gd name="T0" fmla="*/ 78 w 194"/>
                <a:gd name="T1" fmla="*/ 82 h 224"/>
                <a:gd name="T2" fmla="*/ 99 w 194"/>
                <a:gd name="T3" fmla="*/ 71 h 224"/>
                <a:gd name="T4" fmla="*/ 98 w 194"/>
                <a:gd name="T5" fmla="*/ 56 h 224"/>
                <a:gd name="T6" fmla="*/ 82 w 194"/>
                <a:gd name="T7" fmla="*/ 51 h 224"/>
                <a:gd name="T8" fmla="*/ 112 w 194"/>
                <a:gd name="T9" fmla="*/ 0 h 224"/>
                <a:gd name="T10" fmla="*/ 119 w 194"/>
                <a:gd name="T11" fmla="*/ 47 h 224"/>
                <a:gd name="T12" fmla="*/ 193 w 194"/>
                <a:gd name="T13" fmla="*/ 53 h 224"/>
                <a:gd name="T14" fmla="*/ 127 w 194"/>
                <a:gd name="T15" fmla="*/ 58 h 224"/>
                <a:gd name="T16" fmla="*/ 113 w 194"/>
                <a:gd name="T17" fmla="*/ 99 h 224"/>
                <a:gd name="T18" fmla="*/ 102 w 194"/>
                <a:gd name="T19" fmla="*/ 138 h 224"/>
                <a:gd name="T20" fmla="*/ 100 w 194"/>
                <a:gd name="T21" fmla="*/ 202 h 224"/>
                <a:gd name="T22" fmla="*/ 96 w 194"/>
                <a:gd name="T23" fmla="*/ 223 h 224"/>
                <a:gd name="T24" fmla="*/ 83 w 194"/>
                <a:gd name="T25" fmla="*/ 174 h 224"/>
                <a:gd name="T26" fmla="*/ 14 w 194"/>
                <a:gd name="T27" fmla="*/ 164 h 224"/>
                <a:gd name="T28" fmla="*/ 0 w 194"/>
                <a:gd name="T29" fmla="*/ 163 h 224"/>
                <a:gd name="T30" fmla="*/ 86 w 194"/>
                <a:gd name="T31" fmla="*/ 152 h 224"/>
                <a:gd name="T32" fmla="*/ 101 w 194"/>
                <a:gd name="T33" fmla="*/ 91 h 224"/>
                <a:gd name="T34" fmla="*/ 85 w 194"/>
                <a:gd name="T35" fmla="*/ 102 h 224"/>
                <a:gd name="T36" fmla="*/ 79 w 194"/>
                <a:gd name="T37" fmla="*/ 116 h 224"/>
                <a:gd name="T38" fmla="*/ 29 w 194"/>
                <a:gd name="T39" fmla="*/ 140 h 224"/>
                <a:gd name="T40" fmla="*/ 7 w 194"/>
                <a:gd name="T41" fmla="*/ 91 h 224"/>
                <a:gd name="T42" fmla="*/ 67 w 194"/>
                <a:gd name="T43" fmla="*/ 57 h 224"/>
                <a:gd name="T44" fmla="*/ 126 w 194"/>
                <a:gd name="T45" fmla="*/ 137 h 224"/>
                <a:gd name="T46" fmla="*/ 140 w 194"/>
                <a:gd name="T47" fmla="*/ 148 h 224"/>
                <a:gd name="T48" fmla="*/ 110 w 194"/>
                <a:gd name="T49" fmla="*/ 160 h 224"/>
                <a:gd name="T50" fmla="*/ 140 w 194"/>
                <a:gd name="T51" fmla="*/ 164 h 224"/>
                <a:gd name="T52" fmla="*/ 143 w 194"/>
                <a:gd name="T53" fmla="*/ 172 h 224"/>
                <a:gd name="T54" fmla="*/ 114 w 194"/>
                <a:gd name="T55" fmla="*/ 192 h 224"/>
                <a:gd name="T56" fmla="*/ 157 w 194"/>
                <a:gd name="T57" fmla="*/ 208 h 224"/>
                <a:gd name="T58" fmla="*/ 156 w 194"/>
                <a:gd name="T59" fmla="*/ 186 h 224"/>
                <a:gd name="T60" fmla="*/ 170 w 194"/>
                <a:gd name="T61" fmla="*/ 180 h 224"/>
                <a:gd name="T62" fmla="*/ 185 w 194"/>
                <a:gd name="T63" fmla="*/ 168 h 224"/>
                <a:gd name="T64" fmla="*/ 187 w 194"/>
                <a:gd name="T65" fmla="*/ 155 h 224"/>
                <a:gd name="T66" fmla="*/ 186 w 194"/>
                <a:gd name="T67" fmla="*/ 136 h 224"/>
                <a:gd name="T68" fmla="*/ 178 w 194"/>
                <a:gd name="T69" fmla="*/ 143 h 224"/>
                <a:gd name="T70" fmla="*/ 160 w 194"/>
                <a:gd name="T71" fmla="*/ 144 h 224"/>
                <a:gd name="T72" fmla="*/ 149 w 194"/>
                <a:gd name="T73" fmla="*/ 137 h 224"/>
                <a:gd name="T74" fmla="*/ 126 w 194"/>
                <a:gd name="T75" fmla="*/ 137 h 224"/>
                <a:gd name="T76" fmla="*/ 174 w 194"/>
                <a:gd name="T77" fmla="*/ 163 h 224"/>
                <a:gd name="T78" fmla="*/ 155 w 194"/>
                <a:gd name="T79" fmla="*/ 163 h 224"/>
                <a:gd name="T80" fmla="*/ 143 w 194"/>
                <a:gd name="T81" fmla="*/ 100 h 224"/>
                <a:gd name="T82" fmla="*/ 136 w 194"/>
                <a:gd name="T83" fmla="*/ 129 h 224"/>
                <a:gd name="T84" fmla="*/ 190 w 194"/>
                <a:gd name="T85" fmla="*/ 118 h 224"/>
                <a:gd name="T86" fmla="*/ 143 w 194"/>
                <a:gd name="T87" fmla="*/ 100 h 224"/>
                <a:gd name="T88" fmla="*/ 134 w 194"/>
                <a:gd name="T89" fmla="*/ 115 h 224"/>
                <a:gd name="T90" fmla="*/ 161 w 194"/>
                <a:gd name="T91" fmla="*/ 121 h 224"/>
                <a:gd name="T92" fmla="*/ 162 w 194"/>
                <a:gd name="T93" fmla="*/ 109 h 224"/>
                <a:gd name="T94" fmla="*/ 146 w 194"/>
                <a:gd name="T95" fmla="*/ 65 h 224"/>
                <a:gd name="T96" fmla="*/ 138 w 194"/>
                <a:gd name="T97" fmla="*/ 95 h 224"/>
                <a:gd name="T98" fmla="*/ 194 w 194"/>
                <a:gd name="T99" fmla="*/ 82 h 224"/>
                <a:gd name="T100" fmla="*/ 146 w 194"/>
                <a:gd name="T101" fmla="*/ 65 h 224"/>
                <a:gd name="T102" fmla="*/ 138 w 194"/>
                <a:gd name="T103" fmla="*/ 81 h 224"/>
                <a:gd name="T104" fmla="*/ 164 w 194"/>
                <a:gd name="T105" fmla="*/ 87 h 224"/>
                <a:gd name="T106" fmla="*/ 166 w 194"/>
                <a:gd name="T107" fmla="*/ 75 h 224"/>
                <a:gd name="T108" fmla="*/ 25 w 194"/>
                <a:gd name="T109" fmla="*/ 105 h 224"/>
                <a:gd name="T110" fmla="*/ 63 w 194"/>
                <a:gd name="T111" fmla="*/ 119 h 224"/>
                <a:gd name="T112" fmla="*/ 43 w 194"/>
                <a:gd name="T113" fmla="*/ 128 h 224"/>
                <a:gd name="T114" fmla="*/ 20 w 194"/>
                <a:gd name="T115" fmla="*/ 109 h 224"/>
                <a:gd name="T116" fmla="*/ 63 w 194"/>
                <a:gd name="T117" fmla="*/ 90 h 224"/>
                <a:gd name="T118" fmla="*/ 25 w 194"/>
                <a:gd name="T119" fmla="*/ 75 h 224"/>
                <a:gd name="T120" fmla="*/ 63 w 194"/>
                <a:gd name="T121" fmla="*/ 7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4" h="224">
                  <a:moveTo>
                    <a:pt x="77" y="78"/>
                  </a:moveTo>
                  <a:cubicBezTo>
                    <a:pt x="77" y="79"/>
                    <a:pt x="77" y="81"/>
                    <a:pt x="78" y="82"/>
                  </a:cubicBezTo>
                  <a:cubicBezTo>
                    <a:pt x="80" y="84"/>
                    <a:pt x="83" y="84"/>
                    <a:pt x="86" y="82"/>
                  </a:cubicBezTo>
                  <a:cubicBezTo>
                    <a:pt x="92" y="79"/>
                    <a:pt x="96" y="75"/>
                    <a:pt x="99" y="71"/>
                  </a:cubicBezTo>
                  <a:cubicBezTo>
                    <a:pt x="103" y="65"/>
                    <a:pt x="103" y="60"/>
                    <a:pt x="101" y="55"/>
                  </a:cubicBezTo>
                  <a:cubicBezTo>
                    <a:pt x="101" y="55"/>
                    <a:pt x="100" y="55"/>
                    <a:pt x="98" y="56"/>
                  </a:cubicBezTo>
                  <a:cubicBezTo>
                    <a:pt x="96" y="57"/>
                    <a:pt x="94" y="59"/>
                    <a:pt x="92" y="60"/>
                  </a:cubicBezTo>
                  <a:cubicBezTo>
                    <a:pt x="85" y="66"/>
                    <a:pt x="75" y="59"/>
                    <a:pt x="82" y="51"/>
                  </a:cubicBezTo>
                  <a:cubicBezTo>
                    <a:pt x="82" y="51"/>
                    <a:pt x="96" y="38"/>
                    <a:pt x="102" y="32"/>
                  </a:cubicBezTo>
                  <a:cubicBezTo>
                    <a:pt x="108" y="26"/>
                    <a:pt x="112" y="0"/>
                    <a:pt x="112" y="0"/>
                  </a:cubicBezTo>
                  <a:cubicBezTo>
                    <a:pt x="121" y="2"/>
                    <a:pt x="128" y="16"/>
                    <a:pt x="110" y="37"/>
                  </a:cubicBezTo>
                  <a:cubicBezTo>
                    <a:pt x="113" y="40"/>
                    <a:pt x="116" y="43"/>
                    <a:pt x="119" y="47"/>
                  </a:cubicBezTo>
                  <a:cubicBezTo>
                    <a:pt x="133" y="45"/>
                    <a:pt x="146" y="43"/>
                    <a:pt x="160" y="43"/>
                  </a:cubicBezTo>
                  <a:cubicBezTo>
                    <a:pt x="181" y="43"/>
                    <a:pt x="191" y="47"/>
                    <a:pt x="193" y="53"/>
                  </a:cubicBezTo>
                  <a:cubicBezTo>
                    <a:pt x="194" y="58"/>
                    <a:pt x="191" y="57"/>
                    <a:pt x="187" y="57"/>
                  </a:cubicBezTo>
                  <a:cubicBezTo>
                    <a:pt x="169" y="58"/>
                    <a:pt x="148" y="58"/>
                    <a:pt x="127" y="58"/>
                  </a:cubicBezTo>
                  <a:cubicBezTo>
                    <a:pt x="122" y="58"/>
                    <a:pt x="114" y="57"/>
                    <a:pt x="114" y="66"/>
                  </a:cubicBezTo>
                  <a:cubicBezTo>
                    <a:pt x="116" y="77"/>
                    <a:pt x="116" y="87"/>
                    <a:pt x="113" y="99"/>
                  </a:cubicBezTo>
                  <a:cubicBezTo>
                    <a:pt x="112" y="106"/>
                    <a:pt x="109" y="114"/>
                    <a:pt x="106" y="123"/>
                  </a:cubicBezTo>
                  <a:cubicBezTo>
                    <a:pt x="104" y="128"/>
                    <a:pt x="102" y="133"/>
                    <a:pt x="102" y="138"/>
                  </a:cubicBezTo>
                  <a:cubicBezTo>
                    <a:pt x="102" y="140"/>
                    <a:pt x="101" y="144"/>
                    <a:pt x="101" y="147"/>
                  </a:cubicBezTo>
                  <a:cubicBezTo>
                    <a:pt x="97" y="167"/>
                    <a:pt x="98" y="185"/>
                    <a:pt x="100" y="202"/>
                  </a:cubicBezTo>
                  <a:cubicBezTo>
                    <a:pt x="102" y="212"/>
                    <a:pt x="102" y="219"/>
                    <a:pt x="100" y="222"/>
                  </a:cubicBezTo>
                  <a:cubicBezTo>
                    <a:pt x="99" y="224"/>
                    <a:pt x="97" y="224"/>
                    <a:pt x="96" y="223"/>
                  </a:cubicBezTo>
                  <a:cubicBezTo>
                    <a:pt x="91" y="220"/>
                    <a:pt x="85" y="209"/>
                    <a:pt x="85" y="202"/>
                  </a:cubicBezTo>
                  <a:cubicBezTo>
                    <a:pt x="85" y="193"/>
                    <a:pt x="84" y="183"/>
                    <a:pt x="83" y="174"/>
                  </a:cubicBezTo>
                  <a:cubicBezTo>
                    <a:pt x="84" y="168"/>
                    <a:pt x="82" y="166"/>
                    <a:pt x="78" y="166"/>
                  </a:cubicBezTo>
                  <a:cubicBezTo>
                    <a:pt x="57" y="165"/>
                    <a:pt x="36" y="165"/>
                    <a:pt x="14" y="164"/>
                  </a:cubicBezTo>
                  <a:cubicBezTo>
                    <a:pt x="9" y="164"/>
                    <a:pt x="6" y="167"/>
                    <a:pt x="2" y="171"/>
                  </a:cubicBezTo>
                  <a:cubicBezTo>
                    <a:pt x="2" y="169"/>
                    <a:pt x="1" y="166"/>
                    <a:pt x="0" y="163"/>
                  </a:cubicBezTo>
                  <a:cubicBezTo>
                    <a:pt x="7" y="159"/>
                    <a:pt x="12" y="154"/>
                    <a:pt x="21" y="154"/>
                  </a:cubicBezTo>
                  <a:cubicBezTo>
                    <a:pt x="43" y="153"/>
                    <a:pt x="64" y="153"/>
                    <a:pt x="86" y="152"/>
                  </a:cubicBezTo>
                  <a:cubicBezTo>
                    <a:pt x="88" y="142"/>
                    <a:pt x="91" y="131"/>
                    <a:pt x="93" y="120"/>
                  </a:cubicBezTo>
                  <a:cubicBezTo>
                    <a:pt x="96" y="110"/>
                    <a:pt x="98" y="101"/>
                    <a:pt x="101" y="91"/>
                  </a:cubicBezTo>
                  <a:cubicBezTo>
                    <a:pt x="100" y="90"/>
                    <a:pt x="99" y="89"/>
                    <a:pt x="98" y="88"/>
                  </a:cubicBezTo>
                  <a:cubicBezTo>
                    <a:pt x="94" y="92"/>
                    <a:pt x="89" y="97"/>
                    <a:pt x="85" y="102"/>
                  </a:cubicBezTo>
                  <a:cubicBezTo>
                    <a:pt x="83" y="105"/>
                    <a:pt x="81" y="109"/>
                    <a:pt x="80" y="112"/>
                  </a:cubicBezTo>
                  <a:cubicBezTo>
                    <a:pt x="79" y="114"/>
                    <a:pt x="79" y="115"/>
                    <a:pt x="79" y="116"/>
                  </a:cubicBezTo>
                  <a:cubicBezTo>
                    <a:pt x="77" y="132"/>
                    <a:pt x="72" y="139"/>
                    <a:pt x="61" y="141"/>
                  </a:cubicBezTo>
                  <a:cubicBezTo>
                    <a:pt x="51" y="142"/>
                    <a:pt x="41" y="141"/>
                    <a:pt x="29" y="140"/>
                  </a:cubicBezTo>
                  <a:cubicBezTo>
                    <a:pt x="17" y="139"/>
                    <a:pt x="11" y="130"/>
                    <a:pt x="8" y="119"/>
                  </a:cubicBezTo>
                  <a:cubicBezTo>
                    <a:pt x="6" y="109"/>
                    <a:pt x="7" y="100"/>
                    <a:pt x="7" y="91"/>
                  </a:cubicBezTo>
                  <a:cubicBezTo>
                    <a:pt x="7" y="81"/>
                    <a:pt x="17" y="60"/>
                    <a:pt x="30" y="56"/>
                  </a:cubicBezTo>
                  <a:cubicBezTo>
                    <a:pt x="43" y="52"/>
                    <a:pt x="58" y="50"/>
                    <a:pt x="67" y="57"/>
                  </a:cubicBezTo>
                  <a:cubicBezTo>
                    <a:pt x="71" y="60"/>
                    <a:pt x="75" y="68"/>
                    <a:pt x="77" y="78"/>
                  </a:cubicBezTo>
                  <a:close/>
                  <a:moveTo>
                    <a:pt x="126" y="137"/>
                  </a:moveTo>
                  <a:cubicBezTo>
                    <a:pt x="123" y="139"/>
                    <a:pt x="120" y="142"/>
                    <a:pt x="119" y="144"/>
                  </a:cubicBezTo>
                  <a:cubicBezTo>
                    <a:pt x="118" y="149"/>
                    <a:pt x="130" y="147"/>
                    <a:pt x="140" y="148"/>
                  </a:cubicBezTo>
                  <a:cubicBezTo>
                    <a:pt x="146" y="148"/>
                    <a:pt x="148" y="153"/>
                    <a:pt x="142" y="155"/>
                  </a:cubicBezTo>
                  <a:cubicBezTo>
                    <a:pt x="131" y="157"/>
                    <a:pt x="121" y="158"/>
                    <a:pt x="110" y="160"/>
                  </a:cubicBezTo>
                  <a:cubicBezTo>
                    <a:pt x="105" y="160"/>
                    <a:pt x="101" y="168"/>
                    <a:pt x="109" y="169"/>
                  </a:cubicBezTo>
                  <a:cubicBezTo>
                    <a:pt x="115" y="169"/>
                    <a:pt x="128" y="167"/>
                    <a:pt x="140" y="164"/>
                  </a:cubicBezTo>
                  <a:cubicBezTo>
                    <a:pt x="142" y="164"/>
                    <a:pt x="143" y="164"/>
                    <a:pt x="144" y="165"/>
                  </a:cubicBezTo>
                  <a:cubicBezTo>
                    <a:pt x="144" y="168"/>
                    <a:pt x="144" y="170"/>
                    <a:pt x="143" y="172"/>
                  </a:cubicBezTo>
                  <a:cubicBezTo>
                    <a:pt x="138" y="174"/>
                    <a:pt x="113" y="183"/>
                    <a:pt x="108" y="185"/>
                  </a:cubicBezTo>
                  <a:cubicBezTo>
                    <a:pt x="104" y="186"/>
                    <a:pt x="103" y="193"/>
                    <a:pt x="114" y="192"/>
                  </a:cubicBezTo>
                  <a:cubicBezTo>
                    <a:pt x="123" y="192"/>
                    <a:pt x="133" y="188"/>
                    <a:pt x="144" y="185"/>
                  </a:cubicBezTo>
                  <a:cubicBezTo>
                    <a:pt x="145" y="195"/>
                    <a:pt x="149" y="203"/>
                    <a:pt x="157" y="208"/>
                  </a:cubicBezTo>
                  <a:cubicBezTo>
                    <a:pt x="160" y="210"/>
                    <a:pt x="164" y="209"/>
                    <a:pt x="163" y="202"/>
                  </a:cubicBezTo>
                  <a:cubicBezTo>
                    <a:pt x="159" y="193"/>
                    <a:pt x="156" y="189"/>
                    <a:pt x="156" y="186"/>
                  </a:cubicBezTo>
                  <a:cubicBezTo>
                    <a:pt x="155" y="183"/>
                    <a:pt x="157" y="181"/>
                    <a:pt x="161" y="181"/>
                  </a:cubicBezTo>
                  <a:cubicBezTo>
                    <a:pt x="164" y="181"/>
                    <a:pt x="167" y="180"/>
                    <a:pt x="170" y="180"/>
                  </a:cubicBezTo>
                  <a:cubicBezTo>
                    <a:pt x="172" y="181"/>
                    <a:pt x="174" y="180"/>
                    <a:pt x="175" y="179"/>
                  </a:cubicBezTo>
                  <a:cubicBezTo>
                    <a:pt x="178" y="177"/>
                    <a:pt x="184" y="170"/>
                    <a:pt x="185" y="168"/>
                  </a:cubicBezTo>
                  <a:cubicBezTo>
                    <a:pt x="186" y="164"/>
                    <a:pt x="185" y="163"/>
                    <a:pt x="185" y="160"/>
                  </a:cubicBezTo>
                  <a:cubicBezTo>
                    <a:pt x="185" y="159"/>
                    <a:pt x="186" y="157"/>
                    <a:pt x="187" y="155"/>
                  </a:cubicBezTo>
                  <a:cubicBezTo>
                    <a:pt x="187" y="154"/>
                    <a:pt x="188" y="154"/>
                    <a:pt x="188" y="152"/>
                  </a:cubicBezTo>
                  <a:cubicBezTo>
                    <a:pt x="187" y="147"/>
                    <a:pt x="187" y="142"/>
                    <a:pt x="186" y="136"/>
                  </a:cubicBezTo>
                  <a:cubicBezTo>
                    <a:pt x="186" y="132"/>
                    <a:pt x="180" y="132"/>
                    <a:pt x="179" y="136"/>
                  </a:cubicBezTo>
                  <a:cubicBezTo>
                    <a:pt x="178" y="138"/>
                    <a:pt x="179" y="141"/>
                    <a:pt x="178" y="143"/>
                  </a:cubicBezTo>
                  <a:cubicBezTo>
                    <a:pt x="177" y="150"/>
                    <a:pt x="173" y="150"/>
                    <a:pt x="168" y="150"/>
                  </a:cubicBezTo>
                  <a:cubicBezTo>
                    <a:pt x="165" y="150"/>
                    <a:pt x="157" y="150"/>
                    <a:pt x="160" y="144"/>
                  </a:cubicBezTo>
                  <a:cubicBezTo>
                    <a:pt x="163" y="139"/>
                    <a:pt x="162" y="135"/>
                    <a:pt x="157" y="135"/>
                  </a:cubicBezTo>
                  <a:cubicBezTo>
                    <a:pt x="154" y="136"/>
                    <a:pt x="152" y="136"/>
                    <a:pt x="149" y="137"/>
                  </a:cubicBezTo>
                  <a:cubicBezTo>
                    <a:pt x="146" y="137"/>
                    <a:pt x="137" y="136"/>
                    <a:pt x="133" y="136"/>
                  </a:cubicBezTo>
                  <a:cubicBezTo>
                    <a:pt x="130" y="136"/>
                    <a:pt x="130" y="136"/>
                    <a:pt x="126" y="137"/>
                  </a:cubicBezTo>
                  <a:close/>
                  <a:moveTo>
                    <a:pt x="165" y="157"/>
                  </a:moveTo>
                  <a:cubicBezTo>
                    <a:pt x="170" y="157"/>
                    <a:pt x="174" y="159"/>
                    <a:pt x="174" y="163"/>
                  </a:cubicBezTo>
                  <a:cubicBezTo>
                    <a:pt x="174" y="166"/>
                    <a:pt x="172" y="168"/>
                    <a:pt x="165" y="168"/>
                  </a:cubicBezTo>
                  <a:cubicBezTo>
                    <a:pt x="157" y="169"/>
                    <a:pt x="154" y="166"/>
                    <a:pt x="155" y="163"/>
                  </a:cubicBezTo>
                  <a:cubicBezTo>
                    <a:pt x="156" y="160"/>
                    <a:pt x="160" y="157"/>
                    <a:pt x="165" y="157"/>
                  </a:cubicBezTo>
                  <a:close/>
                  <a:moveTo>
                    <a:pt x="143" y="100"/>
                  </a:moveTo>
                  <a:cubicBezTo>
                    <a:pt x="131" y="99"/>
                    <a:pt x="119" y="106"/>
                    <a:pt x="119" y="115"/>
                  </a:cubicBezTo>
                  <a:cubicBezTo>
                    <a:pt x="119" y="122"/>
                    <a:pt x="125" y="127"/>
                    <a:pt x="136" y="129"/>
                  </a:cubicBezTo>
                  <a:cubicBezTo>
                    <a:pt x="149" y="130"/>
                    <a:pt x="156" y="131"/>
                    <a:pt x="169" y="131"/>
                  </a:cubicBezTo>
                  <a:cubicBezTo>
                    <a:pt x="179" y="131"/>
                    <a:pt x="189" y="126"/>
                    <a:pt x="190" y="118"/>
                  </a:cubicBezTo>
                  <a:cubicBezTo>
                    <a:pt x="190" y="105"/>
                    <a:pt x="181" y="102"/>
                    <a:pt x="169" y="101"/>
                  </a:cubicBezTo>
                  <a:cubicBezTo>
                    <a:pt x="169" y="101"/>
                    <a:pt x="143" y="100"/>
                    <a:pt x="143" y="100"/>
                  </a:cubicBezTo>
                  <a:close/>
                  <a:moveTo>
                    <a:pt x="148" y="108"/>
                  </a:moveTo>
                  <a:cubicBezTo>
                    <a:pt x="136" y="108"/>
                    <a:pt x="134" y="111"/>
                    <a:pt x="134" y="115"/>
                  </a:cubicBezTo>
                  <a:cubicBezTo>
                    <a:pt x="134" y="117"/>
                    <a:pt x="137" y="119"/>
                    <a:pt x="143" y="120"/>
                  </a:cubicBezTo>
                  <a:cubicBezTo>
                    <a:pt x="150" y="121"/>
                    <a:pt x="154" y="121"/>
                    <a:pt x="161" y="121"/>
                  </a:cubicBezTo>
                  <a:cubicBezTo>
                    <a:pt x="166" y="121"/>
                    <a:pt x="178" y="119"/>
                    <a:pt x="178" y="114"/>
                  </a:cubicBezTo>
                  <a:cubicBezTo>
                    <a:pt x="179" y="110"/>
                    <a:pt x="169" y="109"/>
                    <a:pt x="162" y="109"/>
                  </a:cubicBezTo>
                  <a:cubicBezTo>
                    <a:pt x="162" y="109"/>
                    <a:pt x="148" y="109"/>
                    <a:pt x="148" y="108"/>
                  </a:cubicBezTo>
                  <a:close/>
                  <a:moveTo>
                    <a:pt x="146" y="65"/>
                  </a:moveTo>
                  <a:cubicBezTo>
                    <a:pt x="129" y="66"/>
                    <a:pt x="123" y="73"/>
                    <a:pt x="122" y="81"/>
                  </a:cubicBezTo>
                  <a:cubicBezTo>
                    <a:pt x="122" y="89"/>
                    <a:pt x="126" y="94"/>
                    <a:pt x="138" y="95"/>
                  </a:cubicBezTo>
                  <a:cubicBezTo>
                    <a:pt x="150" y="95"/>
                    <a:pt x="162" y="95"/>
                    <a:pt x="175" y="95"/>
                  </a:cubicBezTo>
                  <a:cubicBezTo>
                    <a:pt x="185" y="95"/>
                    <a:pt x="194" y="90"/>
                    <a:pt x="194" y="82"/>
                  </a:cubicBezTo>
                  <a:cubicBezTo>
                    <a:pt x="194" y="68"/>
                    <a:pt x="184" y="66"/>
                    <a:pt x="172" y="66"/>
                  </a:cubicBezTo>
                  <a:cubicBezTo>
                    <a:pt x="172" y="66"/>
                    <a:pt x="147" y="66"/>
                    <a:pt x="146" y="65"/>
                  </a:cubicBezTo>
                  <a:close/>
                  <a:moveTo>
                    <a:pt x="152" y="75"/>
                  </a:moveTo>
                  <a:cubicBezTo>
                    <a:pt x="140" y="75"/>
                    <a:pt x="138" y="78"/>
                    <a:pt x="138" y="81"/>
                  </a:cubicBezTo>
                  <a:cubicBezTo>
                    <a:pt x="137" y="84"/>
                    <a:pt x="140" y="86"/>
                    <a:pt x="147" y="87"/>
                  </a:cubicBezTo>
                  <a:cubicBezTo>
                    <a:pt x="154" y="87"/>
                    <a:pt x="157" y="87"/>
                    <a:pt x="164" y="87"/>
                  </a:cubicBezTo>
                  <a:cubicBezTo>
                    <a:pt x="170" y="87"/>
                    <a:pt x="177" y="84"/>
                    <a:pt x="177" y="80"/>
                  </a:cubicBezTo>
                  <a:cubicBezTo>
                    <a:pt x="177" y="75"/>
                    <a:pt x="172" y="76"/>
                    <a:pt x="166" y="75"/>
                  </a:cubicBezTo>
                  <a:cubicBezTo>
                    <a:pt x="166" y="75"/>
                    <a:pt x="152" y="75"/>
                    <a:pt x="152" y="75"/>
                  </a:cubicBezTo>
                  <a:close/>
                  <a:moveTo>
                    <a:pt x="25" y="105"/>
                  </a:moveTo>
                  <a:cubicBezTo>
                    <a:pt x="38" y="104"/>
                    <a:pt x="50" y="104"/>
                    <a:pt x="63" y="104"/>
                  </a:cubicBezTo>
                  <a:cubicBezTo>
                    <a:pt x="64" y="107"/>
                    <a:pt x="64" y="114"/>
                    <a:pt x="63" y="119"/>
                  </a:cubicBezTo>
                  <a:cubicBezTo>
                    <a:pt x="63" y="123"/>
                    <a:pt x="60" y="126"/>
                    <a:pt x="56" y="127"/>
                  </a:cubicBezTo>
                  <a:cubicBezTo>
                    <a:pt x="52" y="128"/>
                    <a:pt x="49" y="128"/>
                    <a:pt x="43" y="128"/>
                  </a:cubicBezTo>
                  <a:cubicBezTo>
                    <a:pt x="38" y="128"/>
                    <a:pt x="35" y="127"/>
                    <a:pt x="30" y="124"/>
                  </a:cubicBezTo>
                  <a:cubicBezTo>
                    <a:pt x="24" y="119"/>
                    <a:pt x="23" y="114"/>
                    <a:pt x="20" y="109"/>
                  </a:cubicBezTo>
                  <a:cubicBezTo>
                    <a:pt x="20" y="106"/>
                    <a:pt x="21" y="105"/>
                    <a:pt x="25" y="105"/>
                  </a:cubicBezTo>
                  <a:close/>
                  <a:moveTo>
                    <a:pt x="63" y="90"/>
                  </a:moveTo>
                  <a:cubicBezTo>
                    <a:pt x="49" y="90"/>
                    <a:pt x="36" y="90"/>
                    <a:pt x="21" y="91"/>
                  </a:cubicBezTo>
                  <a:cubicBezTo>
                    <a:pt x="21" y="85"/>
                    <a:pt x="23" y="80"/>
                    <a:pt x="25" y="75"/>
                  </a:cubicBezTo>
                  <a:cubicBezTo>
                    <a:pt x="28" y="69"/>
                    <a:pt x="37" y="67"/>
                    <a:pt x="48" y="67"/>
                  </a:cubicBezTo>
                  <a:cubicBezTo>
                    <a:pt x="55" y="67"/>
                    <a:pt x="62" y="71"/>
                    <a:pt x="63" y="79"/>
                  </a:cubicBezTo>
                  <a:cubicBezTo>
                    <a:pt x="63" y="83"/>
                    <a:pt x="63" y="86"/>
                    <a:pt x="6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手动输入 12"/>
          <p:cNvSpPr/>
          <p:nvPr userDrawn="1"/>
        </p:nvSpPr>
        <p:spPr>
          <a:xfrm rot="16200000" flipV="1">
            <a:off x="874570" y="-874487"/>
            <a:ext cx="6858675" cy="8606974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4" name="流程图: 手动输入 20"/>
          <p:cNvSpPr/>
          <p:nvPr userDrawn="1"/>
        </p:nvSpPr>
        <p:spPr>
          <a:xfrm rot="16200000" flipH="1">
            <a:off x="4517551" y="-816893"/>
            <a:ext cx="6858678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3201" cy="6856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4.xml"/><Relationship Id="rId3" Type="http://schemas.openxmlformats.org/officeDocument/2006/relationships/image" Target="../media/image12.png"/><Relationship Id="rId2" Type="http://schemas.openxmlformats.org/officeDocument/2006/relationships/tags" Target="../tags/tag13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tags" Target="../tags/tag19.xml"/><Relationship Id="rId2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7.xml"/><Relationship Id="rId4" Type="http://schemas.openxmlformats.org/officeDocument/2006/relationships/image" Target="../media/image5.emf"/><Relationship Id="rId3" Type="http://schemas.openxmlformats.org/officeDocument/2006/relationships/tags" Target="../tags/tag6.xml"/><Relationship Id="rId2" Type="http://schemas.openxmlformats.org/officeDocument/2006/relationships/image" Target="../media/image4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8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9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7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05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700815" y="1397047"/>
            <a:ext cx="3785340" cy="3785340"/>
          </a:xfrm>
          <a:prstGeom prst="ellipse">
            <a:avLst/>
          </a:prstGeom>
          <a:ln w="152400">
            <a:solidFill>
              <a:schemeClr val="bg1"/>
            </a:solidFill>
          </a:ln>
          <a:effectLst>
            <a:outerShdw blurRad="4191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98687" y="3972459"/>
            <a:ext cx="2231891" cy="60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思源黑体 CN Normal" panose="020B0400000000000000" charset="-122"/>
                <a:cs typeface="Calibri" panose="020F0502020204030204" pitchFamily="34" charset="0"/>
              </a:rPr>
              <a:t>Presented by</a:t>
            </a:r>
            <a:endParaRPr lang="en-US" altLang="zh-CN" sz="2000" b="1" dirty="0">
              <a:solidFill>
                <a:schemeClr val="bg1"/>
              </a:solidFill>
              <a:latin typeface="Calibri" panose="020F0502020204030204" pitchFamily="34" charset="0"/>
              <a:ea typeface="思源黑体 CN Normal" panose="020B0400000000000000" charset="-122"/>
              <a:cs typeface="Calibri" panose="020F0502020204030204" pitchFamily="34" charset="0"/>
            </a:endParaRPr>
          </a:p>
          <a:p>
            <a:pPr algn="ctr"/>
            <a:r>
              <a:rPr lang="zh-CN" altLang="en-US" sz="1350" dirty="0">
                <a:solidFill>
                  <a:schemeClr val="bg1"/>
                </a:solidFill>
                <a:ea typeface="思源黑体 CN Normal" panose="020B0400000000000000" charset="-122"/>
              </a:rPr>
              <a:t>汤行舟，周乾坤， 徐泽诚</a:t>
            </a:r>
            <a:endParaRPr lang="zh-CN" altLang="en-US" sz="1350" dirty="0">
              <a:solidFill>
                <a:schemeClr val="bg1"/>
              </a:solidFill>
              <a:ea typeface="思源黑体 CN Normal" panose="020B0400000000000000" charset="-122"/>
            </a:endParaRPr>
          </a:p>
        </p:txBody>
      </p: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5109473" y="1772252"/>
            <a:ext cx="1013022" cy="1010317"/>
            <a:chOff x="5500688" y="2833688"/>
            <a:chExt cx="1190625" cy="1187450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5697538" y="3028951"/>
              <a:ext cx="793750" cy="793750"/>
            </a:xfrm>
            <a:custGeom>
              <a:avLst/>
              <a:gdLst>
                <a:gd name="T0" fmla="*/ 120 w 239"/>
                <a:gd name="T1" fmla="*/ 0 h 239"/>
                <a:gd name="T2" fmla="*/ 239 w 239"/>
                <a:gd name="T3" fmla="*/ 120 h 239"/>
                <a:gd name="T4" fmla="*/ 120 w 239"/>
                <a:gd name="T5" fmla="*/ 239 h 239"/>
                <a:gd name="T6" fmla="*/ 0 w 239"/>
                <a:gd name="T7" fmla="*/ 120 h 239"/>
                <a:gd name="T8" fmla="*/ 120 w 239"/>
                <a:gd name="T9" fmla="*/ 0 h 239"/>
                <a:gd name="T10" fmla="*/ 120 w 239"/>
                <a:gd name="T11" fmla="*/ 7 h 239"/>
                <a:gd name="T12" fmla="*/ 232 w 239"/>
                <a:gd name="T13" fmla="*/ 120 h 239"/>
                <a:gd name="T14" fmla="*/ 120 w 239"/>
                <a:gd name="T15" fmla="*/ 232 h 239"/>
                <a:gd name="T16" fmla="*/ 7 w 239"/>
                <a:gd name="T17" fmla="*/ 120 h 239"/>
                <a:gd name="T18" fmla="*/ 120 w 239"/>
                <a:gd name="T19" fmla="*/ 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239">
                  <a:moveTo>
                    <a:pt x="120" y="0"/>
                  </a:moveTo>
                  <a:cubicBezTo>
                    <a:pt x="186" y="0"/>
                    <a:pt x="239" y="54"/>
                    <a:pt x="239" y="120"/>
                  </a:cubicBezTo>
                  <a:cubicBezTo>
                    <a:pt x="239" y="186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lose/>
                  <a:moveTo>
                    <a:pt x="120" y="7"/>
                  </a:moveTo>
                  <a:cubicBezTo>
                    <a:pt x="182" y="7"/>
                    <a:pt x="232" y="58"/>
                    <a:pt x="232" y="120"/>
                  </a:cubicBezTo>
                  <a:cubicBezTo>
                    <a:pt x="232" y="182"/>
                    <a:pt x="182" y="232"/>
                    <a:pt x="120" y="232"/>
                  </a:cubicBezTo>
                  <a:cubicBezTo>
                    <a:pt x="58" y="232"/>
                    <a:pt x="7" y="182"/>
                    <a:pt x="7" y="120"/>
                  </a:cubicBezTo>
                  <a:cubicBezTo>
                    <a:pt x="7" y="58"/>
                    <a:pt x="58" y="7"/>
                    <a:pt x="1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5500688" y="2833688"/>
              <a:ext cx="1190625" cy="1187450"/>
            </a:xfrm>
            <a:custGeom>
              <a:avLst/>
              <a:gdLst>
                <a:gd name="T0" fmla="*/ 179 w 358"/>
                <a:gd name="T1" fmla="*/ 0 h 358"/>
                <a:gd name="T2" fmla="*/ 358 w 358"/>
                <a:gd name="T3" fmla="*/ 179 h 358"/>
                <a:gd name="T4" fmla="*/ 179 w 358"/>
                <a:gd name="T5" fmla="*/ 358 h 358"/>
                <a:gd name="T6" fmla="*/ 0 w 358"/>
                <a:gd name="T7" fmla="*/ 179 h 358"/>
                <a:gd name="T8" fmla="*/ 179 w 358"/>
                <a:gd name="T9" fmla="*/ 0 h 358"/>
                <a:gd name="T10" fmla="*/ 179 w 358"/>
                <a:gd name="T11" fmla="*/ 7 h 358"/>
                <a:gd name="T12" fmla="*/ 7 w 358"/>
                <a:gd name="T13" fmla="*/ 179 h 358"/>
                <a:gd name="T14" fmla="*/ 179 w 358"/>
                <a:gd name="T15" fmla="*/ 351 h 358"/>
                <a:gd name="T16" fmla="*/ 351 w 358"/>
                <a:gd name="T17" fmla="*/ 179 h 358"/>
                <a:gd name="T18" fmla="*/ 179 w 358"/>
                <a:gd name="T19" fmla="*/ 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0"/>
                  </a:moveTo>
                  <a:cubicBezTo>
                    <a:pt x="277" y="0"/>
                    <a:pt x="358" y="80"/>
                    <a:pt x="358" y="179"/>
                  </a:cubicBezTo>
                  <a:cubicBezTo>
                    <a:pt x="358" y="277"/>
                    <a:pt x="277" y="358"/>
                    <a:pt x="179" y="358"/>
                  </a:cubicBezTo>
                  <a:cubicBezTo>
                    <a:pt x="80" y="358"/>
                    <a:pt x="0" y="277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lose/>
                  <a:moveTo>
                    <a:pt x="179" y="7"/>
                  </a:moveTo>
                  <a:cubicBezTo>
                    <a:pt x="84" y="7"/>
                    <a:pt x="7" y="84"/>
                    <a:pt x="7" y="179"/>
                  </a:cubicBezTo>
                  <a:cubicBezTo>
                    <a:pt x="7" y="273"/>
                    <a:pt x="84" y="351"/>
                    <a:pt x="179" y="351"/>
                  </a:cubicBezTo>
                  <a:cubicBezTo>
                    <a:pt x="273" y="351"/>
                    <a:pt x="351" y="273"/>
                    <a:pt x="351" y="179"/>
                  </a:cubicBezTo>
                  <a:cubicBezTo>
                    <a:pt x="351" y="84"/>
                    <a:pt x="273" y="7"/>
                    <a:pt x="17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5546726" y="2879726"/>
              <a:ext cx="1098550" cy="742950"/>
            </a:xfrm>
            <a:custGeom>
              <a:avLst/>
              <a:gdLst>
                <a:gd name="T0" fmla="*/ 13 w 330"/>
                <a:gd name="T1" fmla="*/ 193 h 224"/>
                <a:gd name="T2" fmla="*/ 13 w 330"/>
                <a:gd name="T3" fmla="*/ 200 h 224"/>
                <a:gd name="T4" fmla="*/ 39 w 330"/>
                <a:gd name="T5" fmla="*/ 196 h 224"/>
                <a:gd name="T6" fmla="*/ 14 w 330"/>
                <a:gd name="T7" fmla="*/ 218 h 224"/>
                <a:gd name="T8" fmla="*/ 23 w 330"/>
                <a:gd name="T9" fmla="*/ 153 h 224"/>
                <a:gd name="T10" fmla="*/ 6 w 330"/>
                <a:gd name="T11" fmla="*/ 181 h 224"/>
                <a:gd name="T12" fmla="*/ 6 w 330"/>
                <a:gd name="T13" fmla="*/ 172 h 224"/>
                <a:gd name="T14" fmla="*/ 1 w 330"/>
                <a:gd name="T15" fmla="*/ 160 h 224"/>
                <a:gd name="T16" fmla="*/ 38 w 330"/>
                <a:gd name="T17" fmla="*/ 133 h 224"/>
                <a:gd name="T18" fmla="*/ 35 w 330"/>
                <a:gd name="T19" fmla="*/ 149 h 224"/>
                <a:gd name="T20" fmla="*/ 5 w 330"/>
                <a:gd name="T21" fmla="*/ 124 h 224"/>
                <a:gd name="T22" fmla="*/ 44 w 330"/>
                <a:gd name="T23" fmla="*/ 92 h 224"/>
                <a:gd name="T24" fmla="*/ 54 w 330"/>
                <a:gd name="T25" fmla="*/ 99 h 224"/>
                <a:gd name="T26" fmla="*/ 40 w 330"/>
                <a:gd name="T27" fmla="*/ 103 h 224"/>
                <a:gd name="T28" fmla="*/ 44 w 330"/>
                <a:gd name="T29" fmla="*/ 116 h 224"/>
                <a:gd name="T30" fmla="*/ 52 w 330"/>
                <a:gd name="T31" fmla="*/ 85 h 224"/>
                <a:gd name="T32" fmla="*/ 45 w 330"/>
                <a:gd name="T33" fmla="*/ 58 h 224"/>
                <a:gd name="T34" fmla="*/ 65 w 330"/>
                <a:gd name="T35" fmla="*/ 42 h 224"/>
                <a:gd name="T36" fmla="*/ 66 w 330"/>
                <a:gd name="T37" fmla="*/ 40 h 224"/>
                <a:gd name="T38" fmla="*/ 71 w 330"/>
                <a:gd name="T39" fmla="*/ 75 h 224"/>
                <a:gd name="T40" fmla="*/ 139 w 330"/>
                <a:gd name="T41" fmla="*/ 8 h 224"/>
                <a:gd name="T42" fmla="*/ 116 w 330"/>
                <a:gd name="T43" fmla="*/ 31 h 224"/>
                <a:gd name="T44" fmla="*/ 125 w 330"/>
                <a:gd name="T45" fmla="*/ 6 h 224"/>
                <a:gd name="T46" fmla="*/ 137 w 330"/>
                <a:gd name="T47" fmla="*/ 9 h 224"/>
                <a:gd name="T48" fmla="*/ 148 w 330"/>
                <a:gd name="T49" fmla="*/ 35 h 224"/>
                <a:gd name="T50" fmla="*/ 160 w 330"/>
                <a:gd name="T51" fmla="*/ 0 h 224"/>
                <a:gd name="T52" fmla="*/ 185 w 330"/>
                <a:gd name="T53" fmla="*/ 0 h 224"/>
                <a:gd name="T54" fmla="*/ 155 w 330"/>
                <a:gd name="T55" fmla="*/ 9 h 224"/>
                <a:gd name="T56" fmla="*/ 203 w 330"/>
                <a:gd name="T57" fmla="*/ 40 h 224"/>
                <a:gd name="T58" fmla="*/ 196 w 330"/>
                <a:gd name="T59" fmla="*/ 9 h 224"/>
                <a:gd name="T60" fmla="*/ 209 w 330"/>
                <a:gd name="T61" fmla="*/ 7 h 224"/>
                <a:gd name="T62" fmla="*/ 249 w 330"/>
                <a:gd name="T63" fmla="*/ 24 h 224"/>
                <a:gd name="T64" fmla="*/ 216 w 330"/>
                <a:gd name="T65" fmla="*/ 9 h 224"/>
                <a:gd name="T66" fmla="*/ 227 w 330"/>
                <a:gd name="T67" fmla="*/ 21 h 224"/>
                <a:gd name="T68" fmla="*/ 239 w 330"/>
                <a:gd name="T69" fmla="*/ 19 h 224"/>
                <a:gd name="T70" fmla="*/ 281 w 330"/>
                <a:gd name="T71" fmla="*/ 48 h 224"/>
                <a:gd name="T72" fmla="*/ 257 w 330"/>
                <a:gd name="T73" fmla="*/ 49 h 224"/>
                <a:gd name="T74" fmla="*/ 255 w 330"/>
                <a:gd name="T75" fmla="*/ 51 h 224"/>
                <a:gd name="T76" fmla="*/ 257 w 330"/>
                <a:gd name="T77" fmla="*/ 75 h 224"/>
                <a:gd name="T78" fmla="*/ 257 w 330"/>
                <a:gd name="T79" fmla="*/ 29 h 224"/>
                <a:gd name="T80" fmla="*/ 293 w 330"/>
                <a:gd name="T81" fmla="*/ 68 h 224"/>
                <a:gd name="T82" fmla="*/ 281 w 330"/>
                <a:gd name="T83" fmla="*/ 77 h 224"/>
                <a:gd name="T84" fmla="*/ 261 w 330"/>
                <a:gd name="T85" fmla="*/ 76 h 224"/>
                <a:gd name="T86" fmla="*/ 298 w 330"/>
                <a:gd name="T87" fmla="*/ 69 h 224"/>
                <a:gd name="T88" fmla="*/ 313 w 330"/>
                <a:gd name="T89" fmla="*/ 119 h 224"/>
                <a:gd name="T90" fmla="*/ 306 w 330"/>
                <a:gd name="T91" fmla="*/ 117 h 224"/>
                <a:gd name="T92" fmla="*/ 280 w 330"/>
                <a:gd name="T93" fmla="*/ 108 h 224"/>
                <a:gd name="T94" fmla="*/ 293 w 330"/>
                <a:gd name="T95" fmla="*/ 122 h 224"/>
                <a:gd name="T96" fmla="*/ 320 w 330"/>
                <a:gd name="T97" fmla="*/ 110 h 224"/>
                <a:gd name="T98" fmla="*/ 294 w 330"/>
                <a:gd name="T99" fmla="*/ 147 h 224"/>
                <a:gd name="T100" fmla="*/ 320 w 330"/>
                <a:gd name="T101" fmla="*/ 127 h 224"/>
                <a:gd name="T102" fmla="*/ 327 w 330"/>
                <a:gd name="T103" fmla="*/ 139 h 224"/>
                <a:gd name="T104" fmla="*/ 294 w 330"/>
                <a:gd name="T105" fmla="*/ 172 h 224"/>
                <a:gd name="T106" fmla="*/ 319 w 330"/>
                <a:gd name="T107" fmla="*/ 148 h 224"/>
                <a:gd name="T108" fmla="*/ 319 w 330"/>
                <a:gd name="T109" fmla="*/ 177 h 224"/>
                <a:gd name="T110" fmla="*/ 320 w 330"/>
                <a:gd name="T111" fmla="*/ 221 h 224"/>
                <a:gd name="T112" fmla="*/ 289 w 330"/>
                <a:gd name="T113" fmla="*/ 206 h 224"/>
                <a:gd name="T114" fmla="*/ 304 w 330"/>
                <a:gd name="T115" fmla="*/ 195 h 224"/>
                <a:gd name="T116" fmla="*/ 324 w 330"/>
                <a:gd name="T117" fmla="*/ 203 h 224"/>
                <a:gd name="T118" fmla="*/ 315 w 330"/>
                <a:gd name="T119" fmla="*/ 2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" h="224">
                  <a:moveTo>
                    <a:pt x="12" y="224"/>
                  </a:moveTo>
                  <a:cubicBezTo>
                    <a:pt x="11" y="224"/>
                    <a:pt x="11" y="224"/>
                    <a:pt x="11" y="224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7" y="196"/>
                    <a:pt x="5" y="200"/>
                    <a:pt x="8" y="207"/>
                  </a:cubicBezTo>
                  <a:cubicBezTo>
                    <a:pt x="8" y="210"/>
                    <a:pt x="9" y="211"/>
                    <a:pt x="11" y="210"/>
                  </a:cubicBezTo>
                  <a:cubicBezTo>
                    <a:pt x="23" y="207"/>
                    <a:pt x="23" y="207"/>
                    <a:pt x="23" y="207"/>
                  </a:cubicBezTo>
                  <a:cubicBezTo>
                    <a:pt x="22" y="202"/>
                    <a:pt x="19" y="200"/>
                    <a:pt x="13" y="201"/>
                  </a:cubicBezTo>
                  <a:cubicBezTo>
                    <a:pt x="13" y="200"/>
                    <a:pt x="13" y="200"/>
                    <a:pt x="13" y="200"/>
                  </a:cubicBezTo>
                  <a:cubicBezTo>
                    <a:pt x="30" y="195"/>
                    <a:pt x="30" y="195"/>
                    <a:pt x="30" y="195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25" y="198"/>
                    <a:pt x="23" y="201"/>
                    <a:pt x="25" y="206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9" y="202"/>
                    <a:pt x="40" y="200"/>
                    <a:pt x="39" y="196"/>
                  </a:cubicBezTo>
                  <a:cubicBezTo>
                    <a:pt x="40" y="196"/>
                    <a:pt x="40" y="196"/>
                    <a:pt x="40" y="196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44" y="215"/>
                    <a:pt x="44" y="215"/>
                    <a:pt x="44" y="215"/>
                  </a:cubicBezTo>
                  <a:cubicBezTo>
                    <a:pt x="43" y="211"/>
                    <a:pt x="41" y="210"/>
                    <a:pt x="39" y="211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2" y="219"/>
                    <a:pt x="11" y="221"/>
                    <a:pt x="12" y="224"/>
                  </a:cubicBezTo>
                  <a:close/>
                  <a:moveTo>
                    <a:pt x="0" y="149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1" y="152"/>
                    <a:pt x="3" y="153"/>
                    <a:pt x="6" y="153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8" y="153"/>
                    <a:pt x="31" y="154"/>
                    <a:pt x="33" y="156"/>
                  </a:cubicBezTo>
                  <a:cubicBezTo>
                    <a:pt x="35" y="158"/>
                    <a:pt x="36" y="161"/>
                    <a:pt x="37" y="166"/>
                  </a:cubicBezTo>
                  <a:cubicBezTo>
                    <a:pt x="37" y="171"/>
                    <a:pt x="36" y="174"/>
                    <a:pt x="34" y="177"/>
                  </a:cubicBezTo>
                  <a:cubicBezTo>
                    <a:pt x="32" y="179"/>
                    <a:pt x="29" y="181"/>
                    <a:pt x="24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3" y="180"/>
                    <a:pt x="1" y="182"/>
                    <a:pt x="1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71"/>
                    <a:pt x="3" y="172"/>
                    <a:pt x="6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31" y="172"/>
                    <a:pt x="34" y="170"/>
                    <a:pt x="34" y="164"/>
                  </a:cubicBezTo>
                  <a:cubicBezTo>
                    <a:pt x="34" y="158"/>
                    <a:pt x="31" y="155"/>
                    <a:pt x="23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3" y="155"/>
                    <a:pt x="1" y="156"/>
                    <a:pt x="1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49"/>
                    <a:pt x="0" y="149"/>
                    <a:pt x="0" y="149"/>
                  </a:cubicBezTo>
                  <a:close/>
                  <a:moveTo>
                    <a:pt x="9" y="129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36" y="136"/>
                    <a:pt x="38" y="136"/>
                    <a:pt x="38" y="133"/>
                  </a:cubicBezTo>
                  <a:cubicBezTo>
                    <a:pt x="40" y="126"/>
                    <a:pt x="36" y="122"/>
                    <a:pt x="25" y="119"/>
                  </a:cubicBezTo>
                  <a:cubicBezTo>
                    <a:pt x="15" y="117"/>
                    <a:pt x="9" y="119"/>
                    <a:pt x="7" y="125"/>
                  </a:cubicBezTo>
                  <a:cubicBezTo>
                    <a:pt x="6" y="127"/>
                    <a:pt x="7" y="129"/>
                    <a:pt x="9" y="129"/>
                  </a:cubicBezTo>
                  <a:close/>
                  <a:moveTo>
                    <a:pt x="36" y="149"/>
                  </a:moveTo>
                  <a:cubicBezTo>
                    <a:pt x="35" y="149"/>
                    <a:pt x="35" y="149"/>
                    <a:pt x="35" y="149"/>
                  </a:cubicBezTo>
                  <a:cubicBezTo>
                    <a:pt x="35" y="146"/>
                    <a:pt x="35" y="144"/>
                    <a:pt x="32" y="14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5" y="136"/>
                    <a:pt x="3" y="137"/>
                    <a:pt x="2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9" y="112"/>
                    <a:pt x="16" y="107"/>
                    <a:pt x="27" y="110"/>
                  </a:cubicBezTo>
                  <a:cubicBezTo>
                    <a:pt x="38" y="113"/>
                    <a:pt x="43" y="121"/>
                    <a:pt x="40" y="133"/>
                  </a:cubicBezTo>
                  <a:cubicBezTo>
                    <a:pt x="36" y="149"/>
                    <a:pt x="36" y="149"/>
                    <a:pt x="36" y="149"/>
                  </a:cubicBezTo>
                  <a:close/>
                  <a:moveTo>
                    <a:pt x="38" y="101"/>
                  </a:moveTo>
                  <a:cubicBezTo>
                    <a:pt x="44" y="92"/>
                    <a:pt x="44" y="92"/>
                    <a:pt x="44" y="92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8" y="101"/>
                    <a:pt x="38" y="101"/>
                    <a:pt x="38" y="101"/>
                  </a:cubicBezTo>
                  <a:close/>
                  <a:moveTo>
                    <a:pt x="61" y="84"/>
                  </a:moveTo>
                  <a:cubicBezTo>
                    <a:pt x="62" y="84"/>
                    <a:pt x="62" y="84"/>
                    <a:pt x="62" y="84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8"/>
                    <a:pt x="53" y="98"/>
                  </a:cubicBezTo>
                  <a:cubicBezTo>
                    <a:pt x="54" y="96"/>
                    <a:pt x="54" y="94"/>
                    <a:pt x="53" y="94"/>
                  </a:cubicBezTo>
                  <a:cubicBezTo>
                    <a:pt x="52" y="93"/>
                    <a:pt x="49" y="93"/>
                    <a:pt x="46" y="9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2" y="106"/>
                    <a:pt x="44" y="108"/>
                    <a:pt x="45" y="108"/>
                  </a:cubicBezTo>
                  <a:cubicBezTo>
                    <a:pt x="45" y="109"/>
                    <a:pt x="47" y="108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4" y="113"/>
                    <a:pt x="43" y="111"/>
                    <a:pt x="40" y="108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8" y="86"/>
                    <a:pt x="61" y="86"/>
                    <a:pt x="61" y="84"/>
                  </a:cubicBezTo>
                  <a:close/>
                  <a:moveTo>
                    <a:pt x="63" y="84"/>
                  </a:moveTo>
                  <a:cubicBezTo>
                    <a:pt x="62" y="83"/>
                    <a:pt x="62" y="83"/>
                    <a:pt x="62" y="83"/>
                  </a:cubicBezTo>
                  <a:cubicBezTo>
                    <a:pt x="64" y="81"/>
                    <a:pt x="65" y="79"/>
                    <a:pt x="63" y="77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8"/>
                    <a:pt x="40" y="58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3" y="40"/>
                    <a:pt x="60" y="39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6"/>
                    <a:pt x="64" y="38"/>
                    <a:pt x="66" y="40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6" y="77"/>
                    <a:pt x="68" y="77"/>
                    <a:pt x="71" y="75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63" y="84"/>
                    <a:pt x="63" y="84"/>
                    <a:pt x="63" y="84"/>
                  </a:cubicBezTo>
                  <a:close/>
                  <a:moveTo>
                    <a:pt x="142" y="1"/>
                  </a:moveTo>
                  <a:cubicBezTo>
                    <a:pt x="142" y="2"/>
                    <a:pt x="142" y="2"/>
                    <a:pt x="142" y="2"/>
                  </a:cubicBezTo>
                  <a:cubicBezTo>
                    <a:pt x="139" y="3"/>
                    <a:pt x="138" y="5"/>
                    <a:pt x="139" y="8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4" y="29"/>
                    <a:pt x="144" y="32"/>
                    <a:pt x="143" y="35"/>
                  </a:cubicBezTo>
                  <a:cubicBezTo>
                    <a:pt x="141" y="37"/>
                    <a:pt x="138" y="39"/>
                    <a:pt x="133" y="40"/>
                  </a:cubicBezTo>
                  <a:cubicBezTo>
                    <a:pt x="129" y="42"/>
                    <a:pt x="125" y="41"/>
                    <a:pt x="122" y="40"/>
                  </a:cubicBezTo>
                  <a:cubicBezTo>
                    <a:pt x="119" y="39"/>
                    <a:pt x="117" y="36"/>
                    <a:pt x="116" y="31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1"/>
                    <a:pt x="110" y="9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1" y="7"/>
                    <a:pt x="119" y="9"/>
                    <a:pt x="121" y="12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6" y="36"/>
                    <a:pt x="129" y="39"/>
                    <a:pt x="134" y="38"/>
                  </a:cubicBezTo>
                  <a:cubicBezTo>
                    <a:pt x="141" y="36"/>
                    <a:pt x="143" y="32"/>
                    <a:pt x="141" y="25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"/>
                    <a:pt x="135" y="4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42" y="1"/>
                    <a:pt x="142" y="1"/>
                    <a:pt x="142" y="1"/>
                  </a:cubicBezTo>
                  <a:close/>
                  <a:moveTo>
                    <a:pt x="148" y="36"/>
                  </a:moveTo>
                  <a:cubicBezTo>
                    <a:pt x="148" y="35"/>
                    <a:pt x="148" y="35"/>
                    <a:pt x="148" y="35"/>
                  </a:cubicBezTo>
                  <a:cubicBezTo>
                    <a:pt x="152" y="35"/>
                    <a:pt x="153" y="34"/>
                    <a:pt x="153" y="31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1" y="3"/>
                    <a:pt x="149" y="2"/>
                    <a:pt x="149" y="2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9" y="4"/>
                    <a:pt x="177" y="2"/>
                    <a:pt x="173" y="2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2" y="2"/>
                    <a:pt x="180" y="3"/>
                    <a:pt x="181" y="6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3"/>
                    <a:pt x="157" y="35"/>
                    <a:pt x="160" y="35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8" y="36"/>
                    <a:pt x="148" y="36"/>
                    <a:pt x="148" y="36"/>
                  </a:cubicBezTo>
                  <a:close/>
                  <a:moveTo>
                    <a:pt x="203" y="40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8" y="37"/>
                    <a:pt x="190" y="36"/>
                    <a:pt x="190" y="34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6"/>
                    <a:pt x="195" y="4"/>
                    <a:pt x="191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8"/>
                    <a:pt x="209" y="8"/>
                    <a:pt x="209" y="7"/>
                  </a:cubicBezTo>
                  <a:cubicBezTo>
                    <a:pt x="206" y="7"/>
                    <a:pt x="204" y="8"/>
                    <a:pt x="204" y="10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8"/>
                    <a:pt x="199" y="40"/>
                    <a:pt x="203" y="40"/>
                  </a:cubicBezTo>
                  <a:close/>
                  <a:moveTo>
                    <a:pt x="249" y="22"/>
                  </a:moveTo>
                  <a:cubicBezTo>
                    <a:pt x="249" y="24"/>
                    <a:pt x="249" y="24"/>
                    <a:pt x="249" y="24"/>
                  </a:cubicBezTo>
                  <a:cubicBezTo>
                    <a:pt x="247" y="23"/>
                    <a:pt x="245" y="23"/>
                    <a:pt x="243" y="26"/>
                  </a:cubicBezTo>
                  <a:cubicBezTo>
                    <a:pt x="219" y="49"/>
                    <a:pt x="219" y="49"/>
                    <a:pt x="219" y="49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8" y="11"/>
                    <a:pt x="218" y="10"/>
                    <a:pt x="216" y="9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9" y="15"/>
                    <a:pt x="227" y="15"/>
                    <a:pt x="227" y="16"/>
                  </a:cubicBezTo>
                  <a:cubicBezTo>
                    <a:pt x="227" y="17"/>
                    <a:pt x="226" y="19"/>
                    <a:pt x="227" y="21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39" y="26"/>
                    <a:pt x="239" y="26"/>
                    <a:pt x="239" y="26"/>
                  </a:cubicBezTo>
                  <a:cubicBezTo>
                    <a:pt x="239" y="26"/>
                    <a:pt x="240" y="26"/>
                    <a:pt x="240" y="25"/>
                  </a:cubicBezTo>
                  <a:cubicBezTo>
                    <a:pt x="241" y="24"/>
                    <a:pt x="242" y="24"/>
                    <a:pt x="242" y="23"/>
                  </a:cubicBezTo>
                  <a:cubicBezTo>
                    <a:pt x="243" y="22"/>
                    <a:pt x="242" y="20"/>
                    <a:pt x="239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49" y="22"/>
                    <a:pt x="249" y="22"/>
                    <a:pt x="249" y="22"/>
                  </a:cubicBezTo>
                  <a:close/>
                  <a:moveTo>
                    <a:pt x="257" y="29"/>
                  </a:moveTo>
                  <a:cubicBezTo>
                    <a:pt x="257" y="28"/>
                    <a:pt x="257" y="28"/>
                    <a:pt x="257" y="2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3" y="55"/>
                    <a:pt x="273" y="55"/>
                    <a:pt x="273" y="55"/>
                  </a:cubicBezTo>
                  <a:cubicBezTo>
                    <a:pt x="276" y="50"/>
                    <a:pt x="275" y="45"/>
                    <a:pt x="269" y="41"/>
                  </a:cubicBezTo>
                  <a:cubicBezTo>
                    <a:pt x="267" y="38"/>
                    <a:pt x="266" y="38"/>
                    <a:pt x="265" y="40"/>
                  </a:cubicBezTo>
                  <a:cubicBezTo>
                    <a:pt x="257" y="49"/>
                    <a:pt x="257" y="49"/>
                    <a:pt x="257" y="49"/>
                  </a:cubicBezTo>
                  <a:cubicBezTo>
                    <a:pt x="260" y="53"/>
                    <a:pt x="264" y="53"/>
                    <a:pt x="268" y="49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60" y="58"/>
                    <a:pt x="260" y="54"/>
                    <a:pt x="255" y="51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5" y="62"/>
                    <a:pt x="246" y="63"/>
                    <a:pt x="248" y="65"/>
                  </a:cubicBezTo>
                  <a:cubicBezTo>
                    <a:pt x="253" y="70"/>
                    <a:pt x="259" y="71"/>
                    <a:pt x="265" y="68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7" y="56"/>
                    <a:pt x="239" y="56"/>
                    <a:pt x="241" y="54"/>
                  </a:cubicBezTo>
                  <a:cubicBezTo>
                    <a:pt x="258" y="35"/>
                    <a:pt x="258" y="35"/>
                    <a:pt x="258" y="35"/>
                  </a:cubicBezTo>
                  <a:cubicBezTo>
                    <a:pt x="260" y="33"/>
                    <a:pt x="259" y="31"/>
                    <a:pt x="257" y="29"/>
                  </a:cubicBezTo>
                  <a:close/>
                  <a:moveTo>
                    <a:pt x="293" y="68"/>
                  </a:moveTo>
                  <a:cubicBezTo>
                    <a:pt x="282" y="76"/>
                    <a:pt x="282" y="76"/>
                    <a:pt x="282" y="76"/>
                  </a:cubicBezTo>
                  <a:cubicBezTo>
                    <a:pt x="286" y="82"/>
                    <a:pt x="290" y="83"/>
                    <a:pt x="294" y="79"/>
                  </a:cubicBezTo>
                  <a:cubicBezTo>
                    <a:pt x="299" y="76"/>
                    <a:pt x="299" y="73"/>
                    <a:pt x="297" y="70"/>
                  </a:cubicBezTo>
                  <a:cubicBezTo>
                    <a:pt x="295" y="67"/>
                    <a:pt x="294" y="67"/>
                    <a:pt x="293" y="68"/>
                  </a:cubicBezTo>
                  <a:close/>
                  <a:moveTo>
                    <a:pt x="283" y="105"/>
                  </a:moveTo>
                  <a:cubicBezTo>
                    <a:pt x="282" y="106"/>
                    <a:pt x="282" y="106"/>
                    <a:pt x="282" y="106"/>
                  </a:cubicBezTo>
                  <a:cubicBezTo>
                    <a:pt x="275" y="97"/>
                    <a:pt x="275" y="97"/>
                    <a:pt x="275" y="97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0" y="85"/>
                    <a:pt x="269" y="88"/>
                    <a:pt x="271" y="90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2" y="79"/>
                    <a:pt x="265" y="79"/>
                    <a:pt x="267" y="77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9" y="61"/>
                    <a:pt x="289" y="58"/>
                    <a:pt x="287" y="56"/>
                  </a:cubicBezTo>
                  <a:cubicBezTo>
                    <a:pt x="288" y="55"/>
                    <a:pt x="288" y="55"/>
                    <a:pt x="288" y="55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304" y="77"/>
                    <a:pt x="305" y="83"/>
                    <a:pt x="300" y="86"/>
                  </a:cubicBezTo>
                  <a:cubicBezTo>
                    <a:pt x="297" y="89"/>
                    <a:pt x="292" y="89"/>
                    <a:pt x="288" y="85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2" y="104"/>
                    <a:pt x="282" y="105"/>
                    <a:pt x="283" y="105"/>
                  </a:cubicBezTo>
                  <a:close/>
                  <a:moveTo>
                    <a:pt x="313" y="119"/>
                  </a:moveTo>
                  <a:cubicBezTo>
                    <a:pt x="312" y="118"/>
                    <a:pt x="312" y="118"/>
                    <a:pt x="312" y="118"/>
                  </a:cubicBezTo>
                  <a:cubicBezTo>
                    <a:pt x="317" y="114"/>
                    <a:pt x="319" y="109"/>
                    <a:pt x="317" y="105"/>
                  </a:cubicBezTo>
                  <a:cubicBezTo>
                    <a:pt x="316" y="101"/>
                    <a:pt x="313" y="100"/>
                    <a:pt x="310" y="101"/>
                  </a:cubicBezTo>
                  <a:cubicBezTo>
                    <a:pt x="308" y="102"/>
                    <a:pt x="307" y="104"/>
                    <a:pt x="307" y="109"/>
                  </a:cubicBezTo>
                  <a:cubicBezTo>
                    <a:pt x="306" y="117"/>
                    <a:pt x="306" y="117"/>
                    <a:pt x="306" y="117"/>
                  </a:cubicBezTo>
                  <a:cubicBezTo>
                    <a:pt x="305" y="122"/>
                    <a:pt x="303" y="125"/>
                    <a:pt x="299" y="126"/>
                  </a:cubicBezTo>
                  <a:cubicBezTo>
                    <a:pt x="292" y="128"/>
                    <a:pt x="287" y="126"/>
                    <a:pt x="284" y="118"/>
                  </a:cubicBezTo>
                  <a:cubicBezTo>
                    <a:pt x="283" y="116"/>
                    <a:pt x="283" y="114"/>
                    <a:pt x="283" y="112"/>
                  </a:cubicBezTo>
                  <a:cubicBezTo>
                    <a:pt x="282" y="110"/>
                    <a:pt x="282" y="110"/>
                    <a:pt x="282" y="109"/>
                  </a:cubicBezTo>
                  <a:cubicBezTo>
                    <a:pt x="282" y="108"/>
                    <a:pt x="281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91" y="102"/>
                    <a:pt x="291" y="102"/>
                    <a:pt x="291" y="102"/>
                  </a:cubicBezTo>
                  <a:cubicBezTo>
                    <a:pt x="292" y="104"/>
                    <a:pt x="292" y="104"/>
                    <a:pt x="292" y="104"/>
                  </a:cubicBezTo>
                  <a:cubicBezTo>
                    <a:pt x="286" y="108"/>
                    <a:pt x="284" y="113"/>
                    <a:pt x="286" y="118"/>
                  </a:cubicBezTo>
                  <a:cubicBezTo>
                    <a:pt x="287" y="122"/>
                    <a:pt x="290" y="123"/>
                    <a:pt x="293" y="122"/>
                  </a:cubicBezTo>
                  <a:cubicBezTo>
                    <a:pt x="296" y="121"/>
                    <a:pt x="297" y="118"/>
                    <a:pt x="297" y="114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98" y="103"/>
                    <a:pt x="300" y="99"/>
                    <a:pt x="305" y="97"/>
                  </a:cubicBezTo>
                  <a:cubicBezTo>
                    <a:pt x="311" y="95"/>
                    <a:pt x="316" y="97"/>
                    <a:pt x="319" y="104"/>
                  </a:cubicBezTo>
                  <a:cubicBezTo>
                    <a:pt x="319" y="106"/>
                    <a:pt x="320" y="108"/>
                    <a:pt x="320" y="110"/>
                  </a:cubicBezTo>
                  <a:cubicBezTo>
                    <a:pt x="320" y="111"/>
                    <a:pt x="320" y="112"/>
                    <a:pt x="320" y="113"/>
                  </a:cubicBezTo>
                  <a:cubicBezTo>
                    <a:pt x="321" y="114"/>
                    <a:pt x="321" y="114"/>
                    <a:pt x="323" y="114"/>
                  </a:cubicBezTo>
                  <a:cubicBezTo>
                    <a:pt x="323" y="115"/>
                    <a:pt x="323" y="115"/>
                    <a:pt x="323" y="115"/>
                  </a:cubicBezTo>
                  <a:cubicBezTo>
                    <a:pt x="313" y="119"/>
                    <a:pt x="313" y="119"/>
                    <a:pt x="313" y="119"/>
                  </a:cubicBezTo>
                  <a:close/>
                  <a:moveTo>
                    <a:pt x="294" y="147"/>
                  </a:moveTo>
                  <a:cubicBezTo>
                    <a:pt x="293" y="147"/>
                    <a:pt x="293" y="147"/>
                    <a:pt x="293" y="147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90" y="129"/>
                    <a:pt x="290" y="129"/>
                    <a:pt x="290" y="129"/>
                  </a:cubicBezTo>
                  <a:cubicBezTo>
                    <a:pt x="291" y="133"/>
                    <a:pt x="293" y="134"/>
                    <a:pt x="295" y="133"/>
                  </a:cubicBezTo>
                  <a:cubicBezTo>
                    <a:pt x="320" y="127"/>
                    <a:pt x="320" y="127"/>
                    <a:pt x="320" y="127"/>
                  </a:cubicBezTo>
                  <a:cubicBezTo>
                    <a:pt x="322" y="126"/>
                    <a:pt x="323" y="124"/>
                    <a:pt x="322" y="121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6" y="135"/>
                    <a:pt x="324" y="134"/>
                    <a:pt x="322" y="135"/>
                  </a:cubicBezTo>
                  <a:cubicBezTo>
                    <a:pt x="297" y="141"/>
                    <a:pt x="297" y="141"/>
                    <a:pt x="297" y="141"/>
                  </a:cubicBezTo>
                  <a:cubicBezTo>
                    <a:pt x="294" y="142"/>
                    <a:pt x="293" y="144"/>
                    <a:pt x="294" y="147"/>
                  </a:cubicBezTo>
                  <a:close/>
                  <a:moveTo>
                    <a:pt x="295" y="172"/>
                  </a:moveTo>
                  <a:cubicBezTo>
                    <a:pt x="294" y="172"/>
                    <a:pt x="294" y="172"/>
                    <a:pt x="294" y="172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295" y="153"/>
                    <a:pt x="295" y="153"/>
                    <a:pt x="295" y="153"/>
                  </a:cubicBezTo>
                  <a:cubicBezTo>
                    <a:pt x="294" y="157"/>
                    <a:pt x="296" y="159"/>
                    <a:pt x="300" y="158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1"/>
                    <a:pt x="325" y="148"/>
                    <a:pt x="319" y="148"/>
                  </a:cubicBezTo>
                  <a:cubicBezTo>
                    <a:pt x="318" y="146"/>
                    <a:pt x="318" y="146"/>
                    <a:pt x="318" y="146"/>
                  </a:cubicBezTo>
                  <a:cubicBezTo>
                    <a:pt x="329" y="146"/>
                    <a:pt x="329" y="146"/>
                    <a:pt x="329" y="146"/>
                  </a:cubicBezTo>
                  <a:cubicBezTo>
                    <a:pt x="330" y="178"/>
                    <a:pt x="330" y="178"/>
                    <a:pt x="330" y="178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19" y="177"/>
                    <a:pt x="319" y="177"/>
                    <a:pt x="319" y="177"/>
                  </a:cubicBezTo>
                  <a:cubicBezTo>
                    <a:pt x="325" y="176"/>
                    <a:pt x="328" y="172"/>
                    <a:pt x="328" y="166"/>
                  </a:cubicBezTo>
                  <a:cubicBezTo>
                    <a:pt x="300" y="167"/>
                    <a:pt x="300" y="167"/>
                    <a:pt x="300" y="167"/>
                  </a:cubicBezTo>
                  <a:cubicBezTo>
                    <a:pt x="296" y="166"/>
                    <a:pt x="294" y="168"/>
                    <a:pt x="295" y="172"/>
                  </a:cubicBezTo>
                  <a:close/>
                  <a:moveTo>
                    <a:pt x="321" y="222"/>
                  </a:moveTo>
                  <a:cubicBezTo>
                    <a:pt x="320" y="221"/>
                    <a:pt x="320" y="221"/>
                    <a:pt x="320" y="221"/>
                  </a:cubicBezTo>
                  <a:cubicBezTo>
                    <a:pt x="320" y="221"/>
                    <a:pt x="320" y="221"/>
                    <a:pt x="320" y="221"/>
                  </a:cubicBezTo>
                  <a:cubicBezTo>
                    <a:pt x="320" y="220"/>
                    <a:pt x="319" y="218"/>
                    <a:pt x="318" y="217"/>
                  </a:cubicBezTo>
                  <a:cubicBezTo>
                    <a:pt x="304" y="204"/>
                    <a:pt x="304" y="204"/>
                    <a:pt x="304" y="204"/>
                  </a:cubicBezTo>
                  <a:cubicBezTo>
                    <a:pt x="295" y="202"/>
                    <a:pt x="295" y="202"/>
                    <a:pt x="295" y="202"/>
                  </a:cubicBezTo>
                  <a:cubicBezTo>
                    <a:pt x="291" y="201"/>
                    <a:pt x="289" y="202"/>
                    <a:pt x="289" y="206"/>
                  </a:cubicBezTo>
                  <a:cubicBezTo>
                    <a:pt x="288" y="205"/>
                    <a:pt x="288" y="205"/>
                    <a:pt x="288" y="205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2" y="191"/>
                    <a:pt x="293" y="193"/>
                    <a:pt x="296" y="194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5" y="189"/>
                    <a:pt x="327" y="188"/>
                    <a:pt x="327" y="186"/>
                  </a:cubicBezTo>
                  <a:cubicBezTo>
                    <a:pt x="328" y="186"/>
                    <a:pt x="328" y="186"/>
                    <a:pt x="328" y="186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24" y="200"/>
                    <a:pt x="324" y="199"/>
                    <a:pt x="323" y="199"/>
                  </a:cubicBezTo>
                  <a:cubicBezTo>
                    <a:pt x="322" y="199"/>
                    <a:pt x="321" y="199"/>
                    <a:pt x="320" y="199"/>
                  </a:cubicBezTo>
                  <a:cubicBezTo>
                    <a:pt x="320" y="199"/>
                    <a:pt x="320" y="199"/>
                    <a:pt x="319" y="199"/>
                  </a:cubicBezTo>
                  <a:cubicBezTo>
                    <a:pt x="306" y="203"/>
                    <a:pt x="306" y="203"/>
                    <a:pt x="306" y="203"/>
                  </a:cubicBezTo>
                  <a:cubicBezTo>
                    <a:pt x="315" y="211"/>
                    <a:pt x="315" y="211"/>
                    <a:pt x="315" y="211"/>
                  </a:cubicBezTo>
                  <a:cubicBezTo>
                    <a:pt x="316" y="212"/>
                    <a:pt x="317" y="213"/>
                    <a:pt x="319" y="214"/>
                  </a:cubicBezTo>
                  <a:cubicBezTo>
                    <a:pt x="320" y="214"/>
                    <a:pt x="321" y="213"/>
                    <a:pt x="322" y="210"/>
                  </a:cubicBezTo>
                  <a:cubicBezTo>
                    <a:pt x="323" y="210"/>
                    <a:pt x="323" y="210"/>
                    <a:pt x="323" y="210"/>
                  </a:cubicBezTo>
                  <a:cubicBezTo>
                    <a:pt x="321" y="222"/>
                    <a:pt x="321" y="222"/>
                    <a:pt x="321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9" name="Freeform 8"/>
            <p:cNvSpPr>
              <a:spLocks noEditPoints="1"/>
            </p:cNvSpPr>
            <p:nvPr/>
          </p:nvSpPr>
          <p:spPr bwMode="auto">
            <a:xfrm>
              <a:off x="6122988" y="3851276"/>
              <a:ext cx="103188" cy="123825"/>
            </a:xfrm>
            <a:custGeom>
              <a:avLst/>
              <a:gdLst>
                <a:gd name="T0" fmla="*/ 1 w 31"/>
                <a:gd name="T1" fmla="*/ 21 h 37"/>
                <a:gd name="T2" fmla="*/ 1 w 31"/>
                <a:gd name="T3" fmla="*/ 11 h 37"/>
                <a:gd name="T4" fmla="*/ 4 w 31"/>
                <a:gd name="T5" fmla="*/ 4 h 37"/>
                <a:gd name="T6" fmla="*/ 11 w 31"/>
                <a:gd name="T7" fmla="*/ 0 h 37"/>
                <a:gd name="T8" fmla="*/ 18 w 31"/>
                <a:gd name="T9" fmla="*/ 0 h 37"/>
                <a:gd name="T10" fmla="*/ 23 w 31"/>
                <a:gd name="T11" fmla="*/ 2 h 37"/>
                <a:gd name="T12" fmla="*/ 27 w 31"/>
                <a:gd name="T13" fmla="*/ 7 h 37"/>
                <a:gd name="T14" fmla="*/ 30 w 31"/>
                <a:gd name="T15" fmla="*/ 15 h 37"/>
                <a:gd name="T16" fmla="*/ 31 w 31"/>
                <a:gd name="T17" fmla="*/ 25 h 37"/>
                <a:gd name="T18" fmla="*/ 27 w 31"/>
                <a:gd name="T19" fmla="*/ 32 h 37"/>
                <a:gd name="T20" fmla="*/ 20 w 31"/>
                <a:gd name="T21" fmla="*/ 36 h 37"/>
                <a:gd name="T22" fmla="*/ 9 w 31"/>
                <a:gd name="T23" fmla="*/ 34 h 37"/>
                <a:gd name="T24" fmla="*/ 1 w 31"/>
                <a:gd name="T25" fmla="*/ 21 h 37"/>
                <a:gd name="T26" fmla="*/ 7 w 31"/>
                <a:gd name="T27" fmla="*/ 20 h 37"/>
                <a:gd name="T28" fmla="*/ 12 w 31"/>
                <a:gd name="T29" fmla="*/ 31 h 37"/>
                <a:gd name="T30" fmla="*/ 19 w 31"/>
                <a:gd name="T31" fmla="*/ 32 h 37"/>
                <a:gd name="T32" fmla="*/ 24 w 31"/>
                <a:gd name="T33" fmla="*/ 28 h 37"/>
                <a:gd name="T34" fmla="*/ 24 w 31"/>
                <a:gd name="T35" fmla="*/ 16 h 37"/>
                <a:gd name="T36" fmla="*/ 19 w 31"/>
                <a:gd name="T37" fmla="*/ 5 h 37"/>
                <a:gd name="T38" fmla="*/ 12 w 31"/>
                <a:gd name="T39" fmla="*/ 4 h 37"/>
                <a:gd name="T40" fmla="*/ 7 w 31"/>
                <a:gd name="T41" fmla="*/ 8 h 37"/>
                <a:gd name="T42" fmla="*/ 7 w 31"/>
                <a:gd name="T4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7">
                  <a:moveTo>
                    <a:pt x="1" y="21"/>
                  </a:moveTo>
                  <a:cubicBezTo>
                    <a:pt x="0" y="17"/>
                    <a:pt x="0" y="14"/>
                    <a:pt x="1" y="11"/>
                  </a:cubicBezTo>
                  <a:cubicBezTo>
                    <a:pt x="1" y="8"/>
                    <a:pt x="2" y="6"/>
                    <a:pt x="4" y="4"/>
                  </a:cubicBezTo>
                  <a:cubicBezTo>
                    <a:pt x="6" y="2"/>
                    <a:pt x="8" y="1"/>
                    <a:pt x="11" y="0"/>
                  </a:cubicBezTo>
                  <a:cubicBezTo>
                    <a:pt x="14" y="0"/>
                    <a:pt x="16" y="0"/>
                    <a:pt x="18" y="0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5" y="3"/>
                    <a:pt x="26" y="5"/>
                    <a:pt x="27" y="7"/>
                  </a:cubicBezTo>
                  <a:cubicBezTo>
                    <a:pt x="28" y="9"/>
                    <a:pt x="29" y="11"/>
                    <a:pt x="30" y="15"/>
                  </a:cubicBezTo>
                  <a:cubicBezTo>
                    <a:pt x="31" y="19"/>
                    <a:pt x="31" y="22"/>
                    <a:pt x="31" y="25"/>
                  </a:cubicBezTo>
                  <a:cubicBezTo>
                    <a:pt x="30" y="28"/>
                    <a:pt x="29" y="30"/>
                    <a:pt x="27" y="32"/>
                  </a:cubicBezTo>
                  <a:cubicBezTo>
                    <a:pt x="25" y="34"/>
                    <a:pt x="23" y="35"/>
                    <a:pt x="20" y="36"/>
                  </a:cubicBezTo>
                  <a:cubicBezTo>
                    <a:pt x="15" y="37"/>
                    <a:pt x="12" y="36"/>
                    <a:pt x="9" y="34"/>
                  </a:cubicBezTo>
                  <a:cubicBezTo>
                    <a:pt x="5" y="32"/>
                    <a:pt x="3" y="28"/>
                    <a:pt x="1" y="21"/>
                  </a:cubicBezTo>
                  <a:close/>
                  <a:moveTo>
                    <a:pt x="7" y="20"/>
                  </a:moveTo>
                  <a:cubicBezTo>
                    <a:pt x="8" y="26"/>
                    <a:pt x="10" y="29"/>
                    <a:pt x="12" y="31"/>
                  </a:cubicBezTo>
                  <a:cubicBezTo>
                    <a:pt x="14" y="32"/>
                    <a:pt x="16" y="33"/>
                    <a:pt x="19" y="32"/>
                  </a:cubicBezTo>
                  <a:cubicBezTo>
                    <a:pt x="21" y="32"/>
                    <a:pt x="23" y="30"/>
                    <a:pt x="24" y="28"/>
                  </a:cubicBezTo>
                  <a:cubicBezTo>
                    <a:pt x="26" y="26"/>
                    <a:pt x="26" y="22"/>
                    <a:pt x="24" y="16"/>
                  </a:cubicBezTo>
                  <a:cubicBezTo>
                    <a:pt x="23" y="10"/>
                    <a:pt x="21" y="7"/>
                    <a:pt x="19" y="5"/>
                  </a:cubicBezTo>
                  <a:cubicBezTo>
                    <a:pt x="17" y="4"/>
                    <a:pt x="15" y="3"/>
                    <a:pt x="12" y="4"/>
                  </a:cubicBezTo>
                  <a:cubicBezTo>
                    <a:pt x="10" y="4"/>
                    <a:pt x="8" y="6"/>
                    <a:pt x="7" y="8"/>
                  </a:cubicBezTo>
                  <a:cubicBezTo>
                    <a:pt x="6" y="10"/>
                    <a:pt x="5" y="14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6318251" y="3765551"/>
              <a:ext cx="112713" cy="133350"/>
            </a:xfrm>
            <a:custGeom>
              <a:avLst/>
              <a:gdLst>
                <a:gd name="T0" fmla="*/ 6 w 34"/>
                <a:gd name="T1" fmla="*/ 35 h 40"/>
                <a:gd name="T2" fmla="*/ 11 w 34"/>
                <a:gd name="T3" fmla="*/ 32 h 40"/>
                <a:gd name="T4" fmla="*/ 16 w 34"/>
                <a:gd name="T5" fmla="*/ 36 h 40"/>
                <a:gd name="T6" fmla="*/ 22 w 34"/>
                <a:gd name="T7" fmla="*/ 35 h 40"/>
                <a:gd name="T8" fmla="*/ 27 w 34"/>
                <a:gd name="T9" fmla="*/ 30 h 40"/>
                <a:gd name="T10" fmla="*/ 27 w 34"/>
                <a:gd name="T11" fmla="*/ 23 h 40"/>
                <a:gd name="T12" fmla="*/ 22 w 34"/>
                <a:gd name="T13" fmla="*/ 19 h 40"/>
                <a:gd name="T14" fmla="*/ 15 w 34"/>
                <a:gd name="T15" fmla="*/ 20 h 40"/>
                <a:gd name="T16" fmla="*/ 11 w 34"/>
                <a:gd name="T17" fmla="*/ 22 h 40"/>
                <a:gd name="T18" fmla="*/ 9 w 34"/>
                <a:gd name="T19" fmla="*/ 26 h 40"/>
                <a:gd name="T20" fmla="*/ 3 w 34"/>
                <a:gd name="T21" fmla="*/ 28 h 40"/>
                <a:gd name="T22" fmla="*/ 0 w 34"/>
                <a:gd name="T23" fmla="*/ 9 h 40"/>
                <a:gd name="T24" fmla="*/ 21 w 34"/>
                <a:gd name="T25" fmla="*/ 0 h 40"/>
                <a:gd name="T26" fmla="*/ 23 w 34"/>
                <a:gd name="T27" fmla="*/ 4 h 40"/>
                <a:gd name="T28" fmla="*/ 6 w 34"/>
                <a:gd name="T29" fmla="*/ 11 h 40"/>
                <a:gd name="T30" fmla="*/ 7 w 34"/>
                <a:gd name="T31" fmla="*/ 21 h 40"/>
                <a:gd name="T32" fmla="*/ 15 w 34"/>
                <a:gd name="T33" fmla="*/ 16 h 40"/>
                <a:gd name="T34" fmla="*/ 25 w 34"/>
                <a:gd name="T35" fmla="*/ 14 h 40"/>
                <a:gd name="T36" fmla="*/ 33 w 34"/>
                <a:gd name="T37" fmla="*/ 20 h 40"/>
                <a:gd name="T38" fmla="*/ 33 w 34"/>
                <a:gd name="T39" fmla="*/ 29 h 40"/>
                <a:gd name="T40" fmla="*/ 23 w 34"/>
                <a:gd name="T41" fmla="*/ 38 h 40"/>
                <a:gd name="T42" fmla="*/ 13 w 34"/>
                <a:gd name="T43" fmla="*/ 40 h 40"/>
                <a:gd name="T44" fmla="*/ 6 w 34"/>
                <a:gd name="T4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0">
                  <a:moveTo>
                    <a:pt x="6" y="35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2" y="34"/>
                    <a:pt x="14" y="35"/>
                    <a:pt x="16" y="36"/>
                  </a:cubicBezTo>
                  <a:cubicBezTo>
                    <a:pt x="18" y="36"/>
                    <a:pt x="20" y="36"/>
                    <a:pt x="22" y="35"/>
                  </a:cubicBezTo>
                  <a:cubicBezTo>
                    <a:pt x="24" y="34"/>
                    <a:pt x="26" y="32"/>
                    <a:pt x="27" y="30"/>
                  </a:cubicBezTo>
                  <a:cubicBezTo>
                    <a:pt x="28" y="28"/>
                    <a:pt x="28" y="26"/>
                    <a:pt x="27" y="23"/>
                  </a:cubicBezTo>
                  <a:cubicBezTo>
                    <a:pt x="26" y="21"/>
                    <a:pt x="25" y="19"/>
                    <a:pt x="22" y="19"/>
                  </a:cubicBezTo>
                  <a:cubicBezTo>
                    <a:pt x="20" y="18"/>
                    <a:pt x="18" y="18"/>
                    <a:pt x="15" y="20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0" y="24"/>
                    <a:pt x="9" y="25"/>
                    <a:pt x="9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9"/>
                    <a:pt x="12" y="17"/>
                    <a:pt x="15" y="16"/>
                  </a:cubicBezTo>
                  <a:cubicBezTo>
                    <a:pt x="18" y="14"/>
                    <a:pt x="22" y="14"/>
                    <a:pt x="25" y="14"/>
                  </a:cubicBezTo>
                  <a:cubicBezTo>
                    <a:pt x="29" y="15"/>
                    <a:pt x="31" y="17"/>
                    <a:pt x="33" y="20"/>
                  </a:cubicBezTo>
                  <a:cubicBezTo>
                    <a:pt x="34" y="23"/>
                    <a:pt x="34" y="26"/>
                    <a:pt x="33" y="29"/>
                  </a:cubicBezTo>
                  <a:cubicBezTo>
                    <a:pt x="31" y="33"/>
                    <a:pt x="28" y="36"/>
                    <a:pt x="23" y="38"/>
                  </a:cubicBezTo>
                  <a:cubicBezTo>
                    <a:pt x="20" y="40"/>
                    <a:pt x="16" y="40"/>
                    <a:pt x="13" y="40"/>
                  </a:cubicBezTo>
                  <a:cubicBezTo>
                    <a:pt x="10" y="39"/>
                    <a:pt x="7" y="38"/>
                    <a:pt x="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21" name="Freeform 10"/>
            <p:cNvSpPr>
              <a:spLocks noEditPoints="1"/>
            </p:cNvSpPr>
            <p:nvPr/>
          </p:nvSpPr>
          <p:spPr bwMode="auto">
            <a:xfrm>
              <a:off x="5910263" y="3835401"/>
              <a:ext cx="109538" cy="122238"/>
            </a:xfrm>
            <a:custGeom>
              <a:avLst/>
              <a:gdLst>
                <a:gd name="T0" fmla="*/ 0 w 33"/>
                <a:gd name="T1" fmla="*/ 24 h 37"/>
                <a:gd name="T2" fmla="*/ 5 w 33"/>
                <a:gd name="T3" fmla="*/ 25 h 37"/>
                <a:gd name="T4" fmla="*/ 7 w 33"/>
                <a:gd name="T5" fmla="*/ 30 h 37"/>
                <a:gd name="T6" fmla="*/ 11 w 33"/>
                <a:gd name="T7" fmla="*/ 33 h 37"/>
                <a:gd name="T8" fmla="*/ 16 w 33"/>
                <a:gd name="T9" fmla="*/ 33 h 37"/>
                <a:gd name="T10" fmla="*/ 19 w 33"/>
                <a:gd name="T11" fmla="*/ 32 h 37"/>
                <a:gd name="T12" fmla="*/ 23 w 33"/>
                <a:gd name="T13" fmla="*/ 28 h 37"/>
                <a:gd name="T14" fmla="*/ 25 w 33"/>
                <a:gd name="T15" fmla="*/ 23 h 37"/>
                <a:gd name="T16" fmla="*/ 25 w 33"/>
                <a:gd name="T17" fmla="*/ 22 h 37"/>
                <a:gd name="T18" fmla="*/ 20 w 33"/>
                <a:gd name="T19" fmla="*/ 24 h 37"/>
                <a:gd name="T20" fmla="*/ 13 w 33"/>
                <a:gd name="T21" fmla="*/ 24 h 37"/>
                <a:gd name="T22" fmla="*/ 5 w 33"/>
                <a:gd name="T23" fmla="*/ 18 h 37"/>
                <a:gd name="T24" fmla="*/ 4 w 33"/>
                <a:gd name="T25" fmla="*/ 9 h 37"/>
                <a:gd name="T26" fmla="*/ 10 w 33"/>
                <a:gd name="T27" fmla="*/ 2 h 37"/>
                <a:gd name="T28" fmla="*/ 21 w 33"/>
                <a:gd name="T29" fmla="*/ 1 h 37"/>
                <a:gd name="T30" fmla="*/ 28 w 33"/>
                <a:gd name="T31" fmla="*/ 6 h 37"/>
                <a:gd name="T32" fmla="*/ 32 w 33"/>
                <a:gd name="T33" fmla="*/ 12 h 37"/>
                <a:gd name="T34" fmla="*/ 31 w 33"/>
                <a:gd name="T35" fmla="*/ 22 h 37"/>
                <a:gd name="T36" fmla="*/ 26 w 33"/>
                <a:gd name="T37" fmla="*/ 32 h 37"/>
                <a:gd name="T38" fmla="*/ 19 w 33"/>
                <a:gd name="T39" fmla="*/ 36 h 37"/>
                <a:gd name="T40" fmla="*/ 10 w 33"/>
                <a:gd name="T41" fmla="*/ 36 h 37"/>
                <a:gd name="T42" fmla="*/ 2 w 33"/>
                <a:gd name="T43" fmla="*/ 31 h 37"/>
                <a:gd name="T44" fmla="*/ 0 w 33"/>
                <a:gd name="T45" fmla="*/ 24 h 37"/>
                <a:gd name="T46" fmla="*/ 27 w 33"/>
                <a:gd name="T47" fmla="*/ 15 h 37"/>
                <a:gd name="T48" fmla="*/ 26 w 33"/>
                <a:gd name="T49" fmla="*/ 9 h 37"/>
                <a:gd name="T50" fmla="*/ 21 w 33"/>
                <a:gd name="T51" fmla="*/ 5 h 37"/>
                <a:gd name="T52" fmla="*/ 14 w 33"/>
                <a:gd name="T53" fmla="*/ 5 h 37"/>
                <a:gd name="T54" fmla="*/ 9 w 33"/>
                <a:gd name="T55" fmla="*/ 11 h 37"/>
                <a:gd name="T56" fmla="*/ 10 w 33"/>
                <a:gd name="T57" fmla="*/ 17 h 37"/>
                <a:gd name="T58" fmla="*/ 16 w 33"/>
                <a:gd name="T59" fmla="*/ 20 h 37"/>
                <a:gd name="T60" fmla="*/ 22 w 33"/>
                <a:gd name="T61" fmla="*/ 20 h 37"/>
                <a:gd name="T62" fmla="*/ 27 w 33"/>
                <a:gd name="T6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" h="37">
                  <a:moveTo>
                    <a:pt x="0" y="24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7"/>
                    <a:pt x="6" y="29"/>
                    <a:pt x="7" y="30"/>
                  </a:cubicBezTo>
                  <a:cubicBezTo>
                    <a:pt x="8" y="31"/>
                    <a:pt x="9" y="32"/>
                    <a:pt x="11" y="33"/>
                  </a:cubicBezTo>
                  <a:cubicBezTo>
                    <a:pt x="13" y="33"/>
                    <a:pt x="14" y="33"/>
                    <a:pt x="16" y="33"/>
                  </a:cubicBezTo>
                  <a:cubicBezTo>
                    <a:pt x="17" y="33"/>
                    <a:pt x="18" y="32"/>
                    <a:pt x="19" y="32"/>
                  </a:cubicBezTo>
                  <a:cubicBezTo>
                    <a:pt x="20" y="31"/>
                    <a:pt x="21" y="30"/>
                    <a:pt x="23" y="28"/>
                  </a:cubicBezTo>
                  <a:cubicBezTo>
                    <a:pt x="24" y="27"/>
                    <a:pt x="24" y="25"/>
                    <a:pt x="25" y="23"/>
                  </a:cubicBezTo>
                  <a:cubicBezTo>
                    <a:pt x="25" y="23"/>
                    <a:pt x="25" y="23"/>
                    <a:pt x="25" y="22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18" y="25"/>
                    <a:pt x="15" y="24"/>
                    <a:pt x="13" y="24"/>
                  </a:cubicBezTo>
                  <a:cubicBezTo>
                    <a:pt x="10" y="23"/>
                    <a:pt x="7" y="21"/>
                    <a:pt x="5" y="18"/>
                  </a:cubicBezTo>
                  <a:cubicBezTo>
                    <a:pt x="3" y="15"/>
                    <a:pt x="3" y="12"/>
                    <a:pt x="4" y="9"/>
                  </a:cubicBezTo>
                  <a:cubicBezTo>
                    <a:pt x="5" y="5"/>
                    <a:pt x="7" y="3"/>
                    <a:pt x="10" y="2"/>
                  </a:cubicBezTo>
                  <a:cubicBezTo>
                    <a:pt x="14" y="0"/>
                    <a:pt x="17" y="0"/>
                    <a:pt x="21" y="1"/>
                  </a:cubicBezTo>
                  <a:cubicBezTo>
                    <a:pt x="24" y="2"/>
                    <a:pt x="26" y="4"/>
                    <a:pt x="28" y="6"/>
                  </a:cubicBezTo>
                  <a:cubicBezTo>
                    <a:pt x="30" y="7"/>
                    <a:pt x="31" y="10"/>
                    <a:pt x="32" y="12"/>
                  </a:cubicBezTo>
                  <a:cubicBezTo>
                    <a:pt x="33" y="15"/>
                    <a:pt x="32" y="18"/>
                    <a:pt x="31" y="22"/>
                  </a:cubicBezTo>
                  <a:cubicBezTo>
                    <a:pt x="30" y="27"/>
                    <a:pt x="28" y="30"/>
                    <a:pt x="26" y="32"/>
                  </a:cubicBezTo>
                  <a:cubicBezTo>
                    <a:pt x="24" y="34"/>
                    <a:pt x="22" y="36"/>
                    <a:pt x="19" y="36"/>
                  </a:cubicBezTo>
                  <a:cubicBezTo>
                    <a:pt x="16" y="37"/>
                    <a:pt x="13" y="37"/>
                    <a:pt x="10" y="36"/>
                  </a:cubicBezTo>
                  <a:cubicBezTo>
                    <a:pt x="6" y="35"/>
                    <a:pt x="4" y="33"/>
                    <a:pt x="2" y="31"/>
                  </a:cubicBezTo>
                  <a:cubicBezTo>
                    <a:pt x="0" y="29"/>
                    <a:pt x="0" y="27"/>
                    <a:pt x="0" y="24"/>
                  </a:cubicBezTo>
                  <a:close/>
                  <a:moveTo>
                    <a:pt x="27" y="15"/>
                  </a:moveTo>
                  <a:cubicBezTo>
                    <a:pt x="27" y="13"/>
                    <a:pt x="27" y="11"/>
                    <a:pt x="26" y="9"/>
                  </a:cubicBezTo>
                  <a:cubicBezTo>
                    <a:pt x="25" y="7"/>
                    <a:pt x="23" y="6"/>
                    <a:pt x="21" y="5"/>
                  </a:cubicBezTo>
                  <a:cubicBezTo>
                    <a:pt x="18" y="4"/>
                    <a:pt x="16" y="4"/>
                    <a:pt x="14" y="5"/>
                  </a:cubicBezTo>
                  <a:cubicBezTo>
                    <a:pt x="12" y="6"/>
                    <a:pt x="10" y="8"/>
                    <a:pt x="9" y="11"/>
                  </a:cubicBezTo>
                  <a:cubicBezTo>
                    <a:pt x="9" y="13"/>
                    <a:pt x="9" y="15"/>
                    <a:pt x="10" y="17"/>
                  </a:cubicBezTo>
                  <a:cubicBezTo>
                    <a:pt x="11" y="18"/>
                    <a:pt x="13" y="20"/>
                    <a:pt x="16" y="20"/>
                  </a:cubicBezTo>
                  <a:cubicBezTo>
                    <a:pt x="18" y="21"/>
                    <a:pt x="20" y="21"/>
                    <a:pt x="22" y="20"/>
                  </a:cubicBezTo>
                  <a:cubicBezTo>
                    <a:pt x="24" y="19"/>
                    <a:pt x="26" y="18"/>
                    <a:pt x="2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5753101" y="3768726"/>
              <a:ext cx="84138" cy="106363"/>
            </a:xfrm>
            <a:custGeom>
              <a:avLst/>
              <a:gdLst>
                <a:gd name="T0" fmla="*/ 5 w 25"/>
                <a:gd name="T1" fmla="*/ 32 h 32"/>
                <a:gd name="T2" fmla="*/ 0 w 25"/>
                <a:gd name="T3" fmla="*/ 29 h 32"/>
                <a:gd name="T4" fmla="*/ 16 w 25"/>
                <a:gd name="T5" fmla="*/ 6 h 32"/>
                <a:gd name="T6" fmla="*/ 10 w 25"/>
                <a:gd name="T7" fmla="*/ 6 h 32"/>
                <a:gd name="T8" fmla="*/ 4 w 25"/>
                <a:gd name="T9" fmla="*/ 4 h 32"/>
                <a:gd name="T10" fmla="*/ 6 w 25"/>
                <a:gd name="T11" fmla="*/ 1 h 32"/>
                <a:gd name="T12" fmla="*/ 15 w 25"/>
                <a:gd name="T13" fmla="*/ 2 h 32"/>
                <a:gd name="T14" fmla="*/ 22 w 25"/>
                <a:gd name="T15" fmla="*/ 0 h 32"/>
                <a:gd name="T16" fmla="*/ 25 w 25"/>
                <a:gd name="T17" fmla="*/ 2 h 32"/>
                <a:gd name="T18" fmla="*/ 5 w 25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2">
                  <a:moveTo>
                    <a:pt x="5" y="32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12" y="6"/>
                    <a:pt x="10" y="6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2"/>
                    <a:pt x="12" y="2"/>
                    <a:pt x="15" y="2"/>
                  </a:cubicBezTo>
                  <a:cubicBezTo>
                    <a:pt x="18" y="2"/>
                    <a:pt x="20" y="1"/>
                    <a:pt x="22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32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5746751" y="3043238"/>
              <a:ext cx="644525" cy="742950"/>
            </a:xfrm>
            <a:custGeom>
              <a:avLst/>
              <a:gdLst>
                <a:gd name="T0" fmla="*/ 78 w 194"/>
                <a:gd name="T1" fmla="*/ 82 h 224"/>
                <a:gd name="T2" fmla="*/ 99 w 194"/>
                <a:gd name="T3" fmla="*/ 71 h 224"/>
                <a:gd name="T4" fmla="*/ 98 w 194"/>
                <a:gd name="T5" fmla="*/ 56 h 224"/>
                <a:gd name="T6" fmla="*/ 82 w 194"/>
                <a:gd name="T7" fmla="*/ 51 h 224"/>
                <a:gd name="T8" fmla="*/ 112 w 194"/>
                <a:gd name="T9" fmla="*/ 0 h 224"/>
                <a:gd name="T10" fmla="*/ 119 w 194"/>
                <a:gd name="T11" fmla="*/ 47 h 224"/>
                <a:gd name="T12" fmla="*/ 193 w 194"/>
                <a:gd name="T13" fmla="*/ 53 h 224"/>
                <a:gd name="T14" fmla="*/ 127 w 194"/>
                <a:gd name="T15" fmla="*/ 58 h 224"/>
                <a:gd name="T16" fmla="*/ 113 w 194"/>
                <a:gd name="T17" fmla="*/ 99 h 224"/>
                <a:gd name="T18" fmla="*/ 102 w 194"/>
                <a:gd name="T19" fmla="*/ 138 h 224"/>
                <a:gd name="T20" fmla="*/ 100 w 194"/>
                <a:gd name="T21" fmla="*/ 202 h 224"/>
                <a:gd name="T22" fmla="*/ 96 w 194"/>
                <a:gd name="T23" fmla="*/ 223 h 224"/>
                <a:gd name="T24" fmla="*/ 83 w 194"/>
                <a:gd name="T25" fmla="*/ 174 h 224"/>
                <a:gd name="T26" fmla="*/ 14 w 194"/>
                <a:gd name="T27" fmla="*/ 164 h 224"/>
                <a:gd name="T28" fmla="*/ 0 w 194"/>
                <a:gd name="T29" fmla="*/ 163 h 224"/>
                <a:gd name="T30" fmla="*/ 86 w 194"/>
                <a:gd name="T31" fmla="*/ 152 h 224"/>
                <a:gd name="T32" fmla="*/ 101 w 194"/>
                <a:gd name="T33" fmla="*/ 91 h 224"/>
                <a:gd name="T34" fmla="*/ 85 w 194"/>
                <a:gd name="T35" fmla="*/ 102 h 224"/>
                <a:gd name="T36" fmla="*/ 79 w 194"/>
                <a:gd name="T37" fmla="*/ 116 h 224"/>
                <a:gd name="T38" fmla="*/ 29 w 194"/>
                <a:gd name="T39" fmla="*/ 140 h 224"/>
                <a:gd name="T40" fmla="*/ 7 w 194"/>
                <a:gd name="T41" fmla="*/ 91 h 224"/>
                <a:gd name="T42" fmla="*/ 67 w 194"/>
                <a:gd name="T43" fmla="*/ 57 h 224"/>
                <a:gd name="T44" fmla="*/ 126 w 194"/>
                <a:gd name="T45" fmla="*/ 137 h 224"/>
                <a:gd name="T46" fmla="*/ 140 w 194"/>
                <a:gd name="T47" fmla="*/ 148 h 224"/>
                <a:gd name="T48" fmla="*/ 110 w 194"/>
                <a:gd name="T49" fmla="*/ 160 h 224"/>
                <a:gd name="T50" fmla="*/ 140 w 194"/>
                <a:gd name="T51" fmla="*/ 164 h 224"/>
                <a:gd name="T52" fmla="*/ 143 w 194"/>
                <a:gd name="T53" fmla="*/ 172 h 224"/>
                <a:gd name="T54" fmla="*/ 114 w 194"/>
                <a:gd name="T55" fmla="*/ 192 h 224"/>
                <a:gd name="T56" fmla="*/ 157 w 194"/>
                <a:gd name="T57" fmla="*/ 208 h 224"/>
                <a:gd name="T58" fmla="*/ 156 w 194"/>
                <a:gd name="T59" fmla="*/ 186 h 224"/>
                <a:gd name="T60" fmla="*/ 170 w 194"/>
                <a:gd name="T61" fmla="*/ 180 h 224"/>
                <a:gd name="T62" fmla="*/ 185 w 194"/>
                <a:gd name="T63" fmla="*/ 168 h 224"/>
                <a:gd name="T64" fmla="*/ 187 w 194"/>
                <a:gd name="T65" fmla="*/ 155 h 224"/>
                <a:gd name="T66" fmla="*/ 186 w 194"/>
                <a:gd name="T67" fmla="*/ 136 h 224"/>
                <a:gd name="T68" fmla="*/ 178 w 194"/>
                <a:gd name="T69" fmla="*/ 143 h 224"/>
                <a:gd name="T70" fmla="*/ 160 w 194"/>
                <a:gd name="T71" fmla="*/ 144 h 224"/>
                <a:gd name="T72" fmla="*/ 149 w 194"/>
                <a:gd name="T73" fmla="*/ 137 h 224"/>
                <a:gd name="T74" fmla="*/ 126 w 194"/>
                <a:gd name="T75" fmla="*/ 137 h 224"/>
                <a:gd name="T76" fmla="*/ 174 w 194"/>
                <a:gd name="T77" fmla="*/ 163 h 224"/>
                <a:gd name="T78" fmla="*/ 155 w 194"/>
                <a:gd name="T79" fmla="*/ 163 h 224"/>
                <a:gd name="T80" fmla="*/ 143 w 194"/>
                <a:gd name="T81" fmla="*/ 100 h 224"/>
                <a:gd name="T82" fmla="*/ 136 w 194"/>
                <a:gd name="T83" fmla="*/ 129 h 224"/>
                <a:gd name="T84" fmla="*/ 190 w 194"/>
                <a:gd name="T85" fmla="*/ 118 h 224"/>
                <a:gd name="T86" fmla="*/ 143 w 194"/>
                <a:gd name="T87" fmla="*/ 100 h 224"/>
                <a:gd name="T88" fmla="*/ 134 w 194"/>
                <a:gd name="T89" fmla="*/ 115 h 224"/>
                <a:gd name="T90" fmla="*/ 161 w 194"/>
                <a:gd name="T91" fmla="*/ 121 h 224"/>
                <a:gd name="T92" fmla="*/ 162 w 194"/>
                <a:gd name="T93" fmla="*/ 109 h 224"/>
                <a:gd name="T94" fmla="*/ 146 w 194"/>
                <a:gd name="T95" fmla="*/ 65 h 224"/>
                <a:gd name="T96" fmla="*/ 138 w 194"/>
                <a:gd name="T97" fmla="*/ 95 h 224"/>
                <a:gd name="T98" fmla="*/ 194 w 194"/>
                <a:gd name="T99" fmla="*/ 82 h 224"/>
                <a:gd name="T100" fmla="*/ 146 w 194"/>
                <a:gd name="T101" fmla="*/ 65 h 224"/>
                <a:gd name="T102" fmla="*/ 138 w 194"/>
                <a:gd name="T103" fmla="*/ 81 h 224"/>
                <a:gd name="T104" fmla="*/ 164 w 194"/>
                <a:gd name="T105" fmla="*/ 87 h 224"/>
                <a:gd name="T106" fmla="*/ 166 w 194"/>
                <a:gd name="T107" fmla="*/ 75 h 224"/>
                <a:gd name="T108" fmla="*/ 25 w 194"/>
                <a:gd name="T109" fmla="*/ 105 h 224"/>
                <a:gd name="T110" fmla="*/ 63 w 194"/>
                <a:gd name="T111" fmla="*/ 119 h 224"/>
                <a:gd name="T112" fmla="*/ 43 w 194"/>
                <a:gd name="T113" fmla="*/ 128 h 224"/>
                <a:gd name="T114" fmla="*/ 20 w 194"/>
                <a:gd name="T115" fmla="*/ 109 h 224"/>
                <a:gd name="T116" fmla="*/ 63 w 194"/>
                <a:gd name="T117" fmla="*/ 90 h 224"/>
                <a:gd name="T118" fmla="*/ 25 w 194"/>
                <a:gd name="T119" fmla="*/ 75 h 224"/>
                <a:gd name="T120" fmla="*/ 63 w 194"/>
                <a:gd name="T121" fmla="*/ 7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4" h="224">
                  <a:moveTo>
                    <a:pt x="77" y="78"/>
                  </a:moveTo>
                  <a:cubicBezTo>
                    <a:pt x="77" y="79"/>
                    <a:pt x="77" y="81"/>
                    <a:pt x="78" y="82"/>
                  </a:cubicBezTo>
                  <a:cubicBezTo>
                    <a:pt x="80" y="84"/>
                    <a:pt x="83" y="84"/>
                    <a:pt x="86" y="82"/>
                  </a:cubicBezTo>
                  <a:cubicBezTo>
                    <a:pt x="92" y="79"/>
                    <a:pt x="96" y="75"/>
                    <a:pt x="99" y="71"/>
                  </a:cubicBezTo>
                  <a:cubicBezTo>
                    <a:pt x="103" y="65"/>
                    <a:pt x="103" y="60"/>
                    <a:pt x="101" y="55"/>
                  </a:cubicBezTo>
                  <a:cubicBezTo>
                    <a:pt x="101" y="55"/>
                    <a:pt x="100" y="55"/>
                    <a:pt x="98" y="56"/>
                  </a:cubicBezTo>
                  <a:cubicBezTo>
                    <a:pt x="96" y="57"/>
                    <a:pt x="94" y="59"/>
                    <a:pt x="92" y="60"/>
                  </a:cubicBezTo>
                  <a:cubicBezTo>
                    <a:pt x="85" y="66"/>
                    <a:pt x="75" y="59"/>
                    <a:pt x="82" y="51"/>
                  </a:cubicBezTo>
                  <a:cubicBezTo>
                    <a:pt x="82" y="51"/>
                    <a:pt x="96" y="38"/>
                    <a:pt x="102" y="32"/>
                  </a:cubicBezTo>
                  <a:cubicBezTo>
                    <a:pt x="108" y="26"/>
                    <a:pt x="112" y="0"/>
                    <a:pt x="112" y="0"/>
                  </a:cubicBezTo>
                  <a:cubicBezTo>
                    <a:pt x="121" y="2"/>
                    <a:pt x="128" y="16"/>
                    <a:pt x="110" y="37"/>
                  </a:cubicBezTo>
                  <a:cubicBezTo>
                    <a:pt x="113" y="40"/>
                    <a:pt x="116" y="43"/>
                    <a:pt x="119" y="47"/>
                  </a:cubicBezTo>
                  <a:cubicBezTo>
                    <a:pt x="133" y="45"/>
                    <a:pt x="146" y="43"/>
                    <a:pt x="160" y="43"/>
                  </a:cubicBezTo>
                  <a:cubicBezTo>
                    <a:pt x="181" y="43"/>
                    <a:pt x="191" y="47"/>
                    <a:pt x="193" y="53"/>
                  </a:cubicBezTo>
                  <a:cubicBezTo>
                    <a:pt x="194" y="58"/>
                    <a:pt x="191" y="57"/>
                    <a:pt x="187" y="57"/>
                  </a:cubicBezTo>
                  <a:cubicBezTo>
                    <a:pt x="169" y="58"/>
                    <a:pt x="148" y="58"/>
                    <a:pt x="127" y="58"/>
                  </a:cubicBezTo>
                  <a:cubicBezTo>
                    <a:pt x="122" y="58"/>
                    <a:pt x="114" y="57"/>
                    <a:pt x="114" y="66"/>
                  </a:cubicBezTo>
                  <a:cubicBezTo>
                    <a:pt x="116" y="77"/>
                    <a:pt x="116" y="87"/>
                    <a:pt x="113" y="99"/>
                  </a:cubicBezTo>
                  <a:cubicBezTo>
                    <a:pt x="112" y="106"/>
                    <a:pt x="109" y="114"/>
                    <a:pt x="106" y="123"/>
                  </a:cubicBezTo>
                  <a:cubicBezTo>
                    <a:pt x="104" y="128"/>
                    <a:pt x="102" y="133"/>
                    <a:pt x="102" y="138"/>
                  </a:cubicBezTo>
                  <a:cubicBezTo>
                    <a:pt x="102" y="140"/>
                    <a:pt x="101" y="144"/>
                    <a:pt x="101" y="147"/>
                  </a:cubicBezTo>
                  <a:cubicBezTo>
                    <a:pt x="97" y="167"/>
                    <a:pt x="98" y="185"/>
                    <a:pt x="100" y="202"/>
                  </a:cubicBezTo>
                  <a:cubicBezTo>
                    <a:pt x="102" y="212"/>
                    <a:pt x="102" y="219"/>
                    <a:pt x="100" y="222"/>
                  </a:cubicBezTo>
                  <a:cubicBezTo>
                    <a:pt x="99" y="224"/>
                    <a:pt x="97" y="224"/>
                    <a:pt x="96" y="223"/>
                  </a:cubicBezTo>
                  <a:cubicBezTo>
                    <a:pt x="91" y="220"/>
                    <a:pt x="85" y="209"/>
                    <a:pt x="85" y="202"/>
                  </a:cubicBezTo>
                  <a:cubicBezTo>
                    <a:pt x="85" y="193"/>
                    <a:pt x="84" y="183"/>
                    <a:pt x="83" y="174"/>
                  </a:cubicBezTo>
                  <a:cubicBezTo>
                    <a:pt x="84" y="168"/>
                    <a:pt x="82" y="166"/>
                    <a:pt x="78" y="166"/>
                  </a:cubicBezTo>
                  <a:cubicBezTo>
                    <a:pt x="57" y="165"/>
                    <a:pt x="36" y="165"/>
                    <a:pt x="14" y="164"/>
                  </a:cubicBezTo>
                  <a:cubicBezTo>
                    <a:pt x="9" y="164"/>
                    <a:pt x="6" y="167"/>
                    <a:pt x="2" y="171"/>
                  </a:cubicBezTo>
                  <a:cubicBezTo>
                    <a:pt x="2" y="169"/>
                    <a:pt x="1" y="166"/>
                    <a:pt x="0" y="163"/>
                  </a:cubicBezTo>
                  <a:cubicBezTo>
                    <a:pt x="7" y="159"/>
                    <a:pt x="12" y="154"/>
                    <a:pt x="21" y="154"/>
                  </a:cubicBezTo>
                  <a:cubicBezTo>
                    <a:pt x="43" y="153"/>
                    <a:pt x="64" y="153"/>
                    <a:pt x="86" y="152"/>
                  </a:cubicBezTo>
                  <a:cubicBezTo>
                    <a:pt x="88" y="142"/>
                    <a:pt x="91" y="131"/>
                    <a:pt x="93" y="120"/>
                  </a:cubicBezTo>
                  <a:cubicBezTo>
                    <a:pt x="96" y="110"/>
                    <a:pt x="98" y="101"/>
                    <a:pt x="101" y="91"/>
                  </a:cubicBezTo>
                  <a:cubicBezTo>
                    <a:pt x="100" y="90"/>
                    <a:pt x="99" y="89"/>
                    <a:pt x="98" y="88"/>
                  </a:cubicBezTo>
                  <a:cubicBezTo>
                    <a:pt x="94" y="92"/>
                    <a:pt x="89" y="97"/>
                    <a:pt x="85" y="102"/>
                  </a:cubicBezTo>
                  <a:cubicBezTo>
                    <a:pt x="83" y="105"/>
                    <a:pt x="81" y="109"/>
                    <a:pt x="80" y="112"/>
                  </a:cubicBezTo>
                  <a:cubicBezTo>
                    <a:pt x="79" y="114"/>
                    <a:pt x="79" y="115"/>
                    <a:pt x="79" y="116"/>
                  </a:cubicBezTo>
                  <a:cubicBezTo>
                    <a:pt x="77" y="132"/>
                    <a:pt x="72" y="139"/>
                    <a:pt x="61" y="141"/>
                  </a:cubicBezTo>
                  <a:cubicBezTo>
                    <a:pt x="51" y="142"/>
                    <a:pt x="41" y="141"/>
                    <a:pt x="29" y="140"/>
                  </a:cubicBezTo>
                  <a:cubicBezTo>
                    <a:pt x="17" y="139"/>
                    <a:pt x="11" y="130"/>
                    <a:pt x="8" y="119"/>
                  </a:cubicBezTo>
                  <a:cubicBezTo>
                    <a:pt x="6" y="109"/>
                    <a:pt x="7" y="100"/>
                    <a:pt x="7" y="91"/>
                  </a:cubicBezTo>
                  <a:cubicBezTo>
                    <a:pt x="7" y="81"/>
                    <a:pt x="17" y="60"/>
                    <a:pt x="30" y="56"/>
                  </a:cubicBezTo>
                  <a:cubicBezTo>
                    <a:pt x="43" y="52"/>
                    <a:pt x="58" y="50"/>
                    <a:pt x="67" y="57"/>
                  </a:cubicBezTo>
                  <a:cubicBezTo>
                    <a:pt x="71" y="60"/>
                    <a:pt x="75" y="68"/>
                    <a:pt x="77" y="78"/>
                  </a:cubicBezTo>
                  <a:close/>
                  <a:moveTo>
                    <a:pt x="126" y="137"/>
                  </a:moveTo>
                  <a:cubicBezTo>
                    <a:pt x="123" y="139"/>
                    <a:pt x="120" y="142"/>
                    <a:pt x="119" y="144"/>
                  </a:cubicBezTo>
                  <a:cubicBezTo>
                    <a:pt x="118" y="149"/>
                    <a:pt x="130" y="147"/>
                    <a:pt x="140" y="148"/>
                  </a:cubicBezTo>
                  <a:cubicBezTo>
                    <a:pt x="146" y="148"/>
                    <a:pt x="148" y="153"/>
                    <a:pt x="142" y="155"/>
                  </a:cubicBezTo>
                  <a:cubicBezTo>
                    <a:pt x="131" y="157"/>
                    <a:pt x="121" y="158"/>
                    <a:pt x="110" y="160"/>
                  </a:cubicBezTo>
                  <a:cubicBezTo>
                    <a:pt x="105" y="160"/>
                    <a:pt x="101" y="168"/>
                    <a:pt x="109" y="169"/>
                  </a:cubicBezTo>
                  <a:cubicBezTo>
                    <a:pt x="115" y="169"/>
                    <a:pt x="128" y="167"/>
                    <a:pt x="140" y="164"/>
                  </a:cubicBezTo>
                  <a:cubicBezTo>
                    <a:pt x="142" y="164"/>
                    <a:pt x="143" y="164"/>
                    <a:pt x="144" y="165"/>
                  </a:cubicBezTo>
                  <a:cubicBezTo>
                    <a:pt x="144" y="168"/>
                    <a:pt x="144" y="170"/>
                    <a:pt x="143" y="172"/>
                  </a:cubicBezTo>
                  <a:cubicBezTo>
                    <a:pt x="138" y="174"/>
                    <a:pt x="113" y="183"/>
                    <a:pt x="108" y="185"/>
                  </a:cubicBezTo>
                  <a:cubicBezTo>
                    <a:pt x="104" y="186"/>
                    <a:pt x="103" y="193"/>
                    <a:pt x="114" y="192"/>
                  </a:cubicBezTo>
                  <a:cubicBezTo>
                    <a:pt x="123" y="192"/>
                    <a:pt x="133" y="188"/>
                    <a:pt x="144" y="185"/>
                  </a:cubicBezTo>
                  <a:cubicBezTo>
                    <a:pt x="145" y="195"/>
                    <a:pt x="149" y="203"/>
                    <a:pt x="157" y="208"/>
                  </a:cubicBezTo>
                  <a:cubicBezTo>
                    <a:pt x="160" y="210"/>
                    <a:pt x="164" y="209"/>
                    <a:pt x="163" y="202"/>
                  </a:cubicBezTo>
                  <a:cubicBezTo>
                    <a:pt x="159" y="193"/>
                    <a:pt x="156" y="189"/>
                    <a:pt x="156" y="186"/>
                  </a:cubicBezTo>
                  <a:cubicBezTo>
                    <a:pt x="155" y="183"/>
                    <a:pt x="157" y="181"/>
                    <a:pt x="161" y="181"/>
                  </a:cubicBezTo>
                  <a:cubicBezTo>
                    <a:pt x="164" y="181"/>
                    <a:pt x="167" y="180"/>
                    <a:pt x="170" y="180"/>
                  </a:cubicBezTo>
                  <a:cubicBezTo>
                    <a:pt x="172" y="181"/>
                    <a:pt x="174" y="180"/>
                    <a:pt x="175" y="179"/>
                  </a:cubicBezTo>
                  <a:cubicBezTo>
                    <a:pt x="178" y="177"/>
                    <a:pt x="184" y="170"/>
                    <a:pt x="185" y="168"/>
                  </a:cubicBezTo>
                  <a:cubicBezTo>
                    <a:pt x="186" y="164"/>
                    <a:pt x="185" y="163"/>
                    <a:pt x="185" y="160"/>
                  </a:cubicBezTo>
                  <a:cubicBezTo>
                    <a:pt x="185" y="159"/>
                    <a:pt x="186" y="157"/>
                    <a:pt x="187" y="155"/>
                  </a:cubicBezTo>
                  <a:cubicBezTo>
                    <a:pt x="187" y="154"/>
                    <a:pt x="188" y="154"/>
                    <a:pt x="188" y="152"/>
                  </a:cubicBezTo>
                  <a:cubicBezTo>
                    <a:pt x="187" y="147"/>
                    <a:pt x="187" y="142"/>
                    <a:pt x="186" y="136"/>
                  </a:cubicBezTo>
                  <a:cubicBezTo>
                    <a:pt x="186" y="132"/>
                    <a:pt x="180" y="132"/>
                    <a:pt x="179" y="136"/>
                  </a:cubicBezTo>
                  <a:cubicBezTo>
                    <a:pt x="178" y="138"/>
                    <a:pt x="179" y="141"/>
                    <a:pt x="178" y="143"/>
                  </a:cubicBezTo>
                  <a:cubicBezTo>
                    <a:pt x="177" y="150"/>
                    <a:pt x="173" y="150"/>
                    <a:pt x="168" y="150"/>
                  </a:cubicBezTo>
                  <a:cubicBezTo>
                    <a:pt x="165" y="150"/>
                    <a:pt x="157" y="150"/>
                    <a:pt x="160" y="144"/>
                  </a:cubicBezTo>
                  <a:cubicBezTo>
                    <a:pt x="163" y="139"/>
                    <a:pt x="162" y="135"/>
                    <a:pt x="157" y="135"/>
                  </a:cubicBezTo>
                  <a:cubicBezTo>
                    <a:pt x="154" y="136"/>
                    <a:pt x="152" y="136"/>
                    <a:pt x="149" y="137"/>
                  </a:cubicBezTo>
                  <a:cubicBezTo>
                    <a:pt x="146" y="137"/>
                    <a:pt x="137" y="136"/>
                    <a:pt x="133" y="136"/>
                  </a:cubicBezTo>
                  <a:cubicBezTo>
                    <a:pt x="130" y="136"/>
                    <a:pt x="130" y="136"/>
                    <a:pt x="126" y="137"/>
                  </a:cubicBezTo>
                  <a:close/>
                  <a:moveTo>
                    <a:pt x="165" y="157"/>
                  </a:moveTo>
                  <a:cubicBezTo>
                    <a:pt x="170" y="157"/>
                    <a:pt x="174" y="159"/>
                    <a:pt x="174" y="163"/>
                  </a:cubicBezTo>
                  <a:cubicBezTo>
                    <a:pt x="174" y="166"/>
                    <a:pt x="172" y="168"/>
                    <a:pt x="165" y="168"/>
                  </a:cubicBezTo>
                  <a:cubicBezTo>
                    <a:pt x="157" y="169"/>
                    <a:pt x="154" y="166"/>
                    <a:pt x="155" y="163"/>
                  </a:cubicBezTo>
                  <a:cubicBezTo>
                    <a:pt x="156" y="160"/>
                    <a:pt x="160" y="157"/>
                    <a:pt x="165" y="157"/>
                  </a:cubicBezTo>
                  <a:close/>
                  <a:moveTo>
                    <a:pt x="143" y="100"/>
                  </a:moveTo>
                  <a:cubicBezTo>
                    <a:pt x="131" y="99"/>
                    <a:pt x="119" y="106"/>
                    <a:pt x="119" y="115"/>
                  </a:cubicBezTo>
                  <a:cubicBezTo>
                    <a:pt x="119" y="122"/>
                    <a:pt x="125" y="127"/>
                    <a:pt x="136" y="129"/>
                  </a:cubicBezTo>
                  <a:cubicBezTo>
                    <a:pt x="149" y="130"/>
                    <a:pt x="156" y="131"/>
                    <a:pt x="169" y="131"/>
                  </a:cubicBezTo>
                  <a:cubicBezTo>
                    <a:pt x="179" y="131"/>
                    <a:pt x="189" y="126"/>
                    <a:pt x="190" y="118"/>
                  </a:cubicBezTo>
                  <a:cubicBezTo>
                    <a:pt x="190" y="105"/>
                    <a:pt x="181" y="102"/>
                    <a:pt x="169" y="101"/>
                  </a:cubicBezTo>
                  <a:cubicBezTo>
                    <a:pt x="169" y="101"/>
                    <a:pt x="143" y="100"/>
                    <a:pt x="143" y="100"/>
                  </a:cubicBezTo>
                  <a:close/>
                  <a:moveTo>
                    <a:pt x="148" y="108"/>
                  </a:moveTo>
                  <a:cubicBezTo>
                    <a:pt x="136" y="108"/>
                    <a:pt x="134" y="111"/>
                    <a:pt x="134" y="115"/>
                  </a:cubicBezTo>
                  <a:cubicBezTo>
                    <a:pt x="134" y="117"/>
                    <a:pt x="137" y="119"/>
                    <a:pt x="143" y="120"/>
                  </a:cubicBezTo>
                  <a:cubicBezTo>
                    <a:pt x="150" y="121"/>
                    <a:pt x="154" y="121"/>
                    <a:pt x="161" y="121"/>
                  </a:cubicBezTo>
                  <a:cubicBezTo>
                    <a:pt x="166" y="121"/>
                    <a:pt x="178" y="119"/>
                    <a:pt x="178" y="114"/>
                  </a:cubicBezTo>
                  <a:cubicBezTo>
                    <a:pt x="179" y="110"/>
                    <a:pt x="169" y="109"/>
                    <a:pt x="162" y="109"/>
                  </a:cubicBezTo>
                  <a:cubicBezTo>
                    <a:pt x="162" y="109"/>
                    <a:pt x="148" y="109"/>
                    <a:pt x="148" y="108"/>
                  </a:cubicBezTo>
                  <a:close/>
                  <a:moveTo>
                    <a:pt x="146" y="65"/>
                  </a:moveTo>
                  <a:cubicBezTo>
                    <a:pt x="129" y="66"/>
                    <a:pt x="123" y="73"/>
                    <a:pt x="122" y="81"/>
                  </a:cubicBezTo>
                  <a:cubicBezTo>
                    <a:pt x="122" y="89"/>
                    <a:pt x="126" y="94"/>
                    <a:pt x="138" y="95"/>
                  </a:cubicBezTo>
                  <a:cubicBezTo>
                    <a:pt x="150" y="95"/>
                    <a:pt x="162" y="95"/>
                    <a:pt x="175" y="95"/>
                  </a:cubicBezTo>
                  <a:cubicBezTo>
                    <a:pt x="185" y="95"/>
                    <a:pt x="194" y="90"/>
                    <a:pt x="194" y="82"/>
                  </a:cubicBezTo>
                  <a:cubicBezTo>
                    <a:pt x="194" y="68"/>
                    <a:pt x="184" y="66"/>
                    <a:pt x="172" y="66"/>
                  </a:cubicBezTo>
                  <a:cubicBezTo>
                    <a:pt x="172" y="66"/>
                    <a:pt x="147" y="66"/>
                    <a:pt x="146" y="65"/>
                  </a:cubicBezTo>
                  <a:close/>
                  <a:moveTo>
                    <a:pt x="152" y="75"/>
                  </a:moveTo>
                  <a:cubicBezTo>
                    <a:pt x="140" y="75"/>
                    <a:pt x="138" y="78"/>
                    <a:pt x="138" y="81"/>
                  </a:cubicBezTo>
                  <a:cubicBezTo>
                    <a:pt x="137" y="84"/>
                    <a:pt x="140" y="86"/>
                    <a:pt x="147" y="87"/>
                  </a:cubicBezTo>
                  <a:cubicBezTo>
                    <a:pt x="154" y="87"/>
                    <a:pt x="157" y="87"/>
                    <a:pt x="164" y="87"/>
                  </a:cubicBezTo>
                  <a:cubicBezTo>
                    <a:pt x="170" y="87"/>
                    <a:pt x="177" y="84"/>
                    <a:pt x="177" y="80"/>
                  </a:cubicBezTo>
                  <a:cubicBezTo>
                    <a:pt x="177" y="75"/>
                    <a:pt x="172" y="76"/>
                    <a:pt x="166" y="75"/>
                  </a:cubicBezTo>
                  <a:cubicBezTo>
                    <a:pt x="166" y="75"/>
                    <a:pt x="152" y="75"/>
                    <a:pt x="152" y="75"/>
                  </a:cubicBezTo>
                  <a:close/>
                  <a:moveTo>
                    <a:pt x="25" y="105"/>
                  </a:moveTo>
                  <a:cubicBezTo>
                    <a:pt x="38" y="104"/>
                    <a:pt x="50" y="104"/>
                    <a:pt x="63" y="104"/>
                  </a:cubicBezTo>
                  <a:cubicBezTo>
                    <a:pt x="64" y="107"/>
                    <a:pt x="64" y="114"/>
                    <a:pt x="63" y="119"/>
                  </a:cubicBezTo>
                  <a:cubicBezTo>
                    <a:pt x="63" y="123"/>
                    <a:pt x="60" y="126"/>
                    <a:pt x="56" y="127"/>
                  </a:cubicBezTo>
                  <a:cubicBezTo>
                    <a:pt x="52" y="128"/>
                    <a:pt x="49" y="128"/>
                    <a:pt x="43" y="128"/>
                  </a:cubicBezTo>
                  <a:cubicBezTo>
                    <a:pt x="38" y="128"/>
                    <a:pt x="35" y="127"/>
                    <a:pt x="30" y="124"/>
                  </a:cubicBezTo>
                  <a:cubicBezTo>
                    <a:pt x="24" y="119"/>
                    <a:pt x="23" y="114"/>
                    <a:pt x="20" y="109"/>
                  </a:cubicBezTo>
                  <a:cubicBezTo>
                    <a:pt x="20" y="106"/>
                    <a:pt x="21" y="105"/>
                    <a:pt x="25" y="105"/>
                  </a:cubicBezTo>
                  <a:close/>
                  <a:moveTo>
                    <a:pt x="63" y="90"/>
                  </a:moveTo>
                  <a:cubicBezTo>
                    <a:pt x="49" y="90"/>
                    <a:pt x="36" y="90"/>
                    <a:pt x="21" y="91"/>
                  </a:cubicBezTo>
                  <a:cubicBezTo>
                    <a:pt x="21" y="85"/>
                    <a:pt x="23" y="80"/>
                    <a:pt x="25" y="75"/>
                  </a:cubicBezTo>
                  <a:cubicBezTo>
                    <a:pt x="28" y="69"/>
                    <a:pt x="37" y="67"/>
                    <a:pt x="48" y="67"/>
                  </a:cubicBezTo>
                  <a:cubicBezTo>
                    <a:pt x="55" y="67"/>
                    <a:pt x="62" y="71"/>
                    <a:pt x="63" y="79"/>
                  </a:cubicBezTo>
                  <a:cubicBezTo>
                    <a:pt x="63" y="83"/>
                    <a:pt x="63" y="86"/>
                    <a:pt x="6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47076" y="2864463"/>
            <a:ext cx="320814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Salt-and-Pepper noise removal based on FPGA</a:t>
            </a:r>
            <a:endParaRPr lang="en-US" altLang="zh-C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4" grpId="0" bldLvl="0" animBg="1"/>
      <p:bldP spid="4" grpId="0" bldLvl="0" animBg="1"/>
      <p:bldP spid="5" grpId="0" bldLvl="0" animBg="1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00" y="10160"/>
            <a:ext cx="12192000" cy="6858000"/>
            <a:chOff x="0" y="0"/>
            <a:chExt cx="19200" cy="10800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0" y="0"/>
              <a:ext cx="19200" cy="10800"/>
              <a:chOff x="0" y="0"/>
              <a:chExt cx="19200" cy="10800"/>
            </a:xfrm>
          </p:grpSpPr>
          <p:sp>
            <p:nvSpPr>
              <p:cNvPr id="10" name="流程图: 手动输入 9"/>
              <p:cNvSpPr/>
              <p:nvPr userDrawn="1"/>
            </p:nvSpPr>
            <p:spPr>
              <a:xfrm rot="16200000" flipV="1">
                <a:off x="1377" y="-1377"/>
                <a:ext cx="10800" cy="1355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1" name="流程图: 手动输入 20"/>
              <p:cNvSpPr/>
              <p:nvPr userDrawn="1"/>
            </p:nvSpPr>
            <p:spPr>
              <a:xfrm rot="16200000" flipH="1">
                <a:off x="7114" y="-1286"/>
                <a:ext cx="10800" cy="13373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0 w 10000"/>
                  <a:gd name="connsiteY0-2" fmla="*/ 3616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0 w 10000"/>
                  <a:gd name="connsiteY4-10" fmla="*/ 3616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36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3616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800" y="890"/>
              <a:ext cx="17600" cy="9020"/>
            </a:xfrm>
            <a:prstGeom prst="rect">
              <a:avLst/>
            </a:prstGeom>
            <a:pattFill prst="wdUpDiag">
              <a:fgClr>
                <a:srgbClr val="F8FCFE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</p:grp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5347300" y="1327355"/>
            <a:ext cx="1526798" cy="1496882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6600" b="1" spc="-3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03</a:t>
            </a:r>
            <a:endParaRPr lang="en-US" altLang="zh-CN" sz="6600" b="1" spc="-3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46994" y="3135320"/>
            <a:ext cx="6499225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Project Procedure</a:t>
            </a:r>
            <a:endParaRPr lang="zh-CN" altLang="en-US" sz="6000" b="1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10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6" grpId="0" bldLvl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0003" y="222933"/>
            <a:ext cx="163131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err="1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Matlab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12637" y="2485298"/>
            <a:ext cx="475723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 panose="02010600030101010101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Convert color image to grayscale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Add salt-and-pepper noise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44" y="2245647"/>
            <a:ext cx="6643847" cy="3284236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11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0003" y="222933"/>
            <a:ext cx="169926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Python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14991" y="1521766"/>
            <a:ext cx="4510153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 panose="02010600030101010101"/>
              </a:defRPr>
            </a:lvl1pPr>
          </a:lstStyle>
          <a:p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(by OpenCV2)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 .bmp format to .txt files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Save to ‘savedata.txt’ (input of the verilog)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50" y="1300306"/>
            <a:ext cx="6113981" cy="53823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9450" y="4290060"/>
            <a:ext cx="1513205" cy="20732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12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0003" y="222933"/>
            <a:ext cx="549719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Verilog: find data address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34195" y="2073275"/>
            <a:ext cx="2343150" cy="321119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263005" y="3587115"/>
            <a:ext cx="2439670" cy="23006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" y="1511300"/>
            <a:ext cx="4817110" cy="4006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885" y="1774190"/>
            <a:ext cx="3108960" cy="134937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13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0003" y="222933"/>
            <a:ext cx="229933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err="1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ModelSim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1210" y="4814570"/>
            <a:ext cx="8086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 panose="02010600030101010101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Running RTL Simulation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Implementing median filter function through software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64"/>
          <a:stretch>
            <a:fillRect/>
          </a:stretch>
        </p:blipFill>
        <p:spPr>
          <a:xfrm>
            <a:off x="2061210" y="1321435"/>
            <a:ext cx="8070215" cy="13455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41"/>
          <a:stretch>
            <a:fillRect/>
          </a:stretch>
        </p:blipFill>
        <p:spPr>
          <a:xfrm>
            <a:off x="2061210" y="3085465"/>
            <a:ext cx="8138795" cy="131064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14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0003" y="222933"/>
            <a:ext cx="22275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Quartus ii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15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24425"/>
          <a:stretch>
            <a:fillRect/>
          </a:stretch>
        </p:blipFill>
        <p:spPr>
          <a:xfrm>
            <a:off x="3636010" y="1574165"/>
            <a:ext cx="7673340" cy="2961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1470" y="1574165"/>
            <a:ext cx="3035300" cy="304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0003" y="222933"/>
            <a:ext cx="287020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Board Result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16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5" y="1844040"/>
            <a:ext cx="5405120" cy="4051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5" y="1844040"/>
            <a:ext cx="5288280" cy="3964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0003" y="222933"/>
            <a:ext cx="410464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Result comparison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318770" y="1461135"/>
            <a:ext cx="494157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 panose="02010600030101010101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思源黑体 CN Normal" panose="020B0400000000000000" charset="-122"/>
                <a:cs typeface="Calibri" panose="020F0502020204030204" pitchFamily="34" charset="0"/>
                <a:sym typeface="Wingdings" panose="05000000000000000000" pitchFamily="2" charset="2"/>
              </a:rPr>
              <a:t>Both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effectively removing the impact of salt-and-pepper noise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slight difference between: the result from board is a little brighter. 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reason: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Fixed-point Arithmetic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45720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Image Processing Libraries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</p:txBody>
      </p:sp>
      <p:pic>
        <p:nvPicPr>
          <p:cNvPr id="9" name="图片 8" descr="7395566dda1a7d47cb5403c617d45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978662" y="2012728"/>
            <a:ext cx="2832540" cy="28325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90613" y="4951708"/>
            <a:ext cx="28820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Result from board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242133" y="4951708"/>
            <a:ext cx="28820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Result from </a:t>
            </a:r>
            <a:r>
              <a:rPr lang="en-US" altLang="zh-CN" dirty="0" err="1"/>
              <a:t>Matlab</a:t>
            </a:r>
            <a:endParaRPr lang="zh-CN" altLang="en-US" dirty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17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94580" y="2012950"/>
            <a:ext cx="3677920" cy="2757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00" y="0"/>
            <a:ext cx="12192000" cy="6858000"/>
            <a:chOff x="0" y="0"/>
            <a:chExt cx="19200" cy="10800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0" y="0"/>
              <a:ext cx="19200" cy="10800"/>
              <a:chOff x="0" y="0"/>
              <a:chExt cx="19200" cy="10800"/>
            </a:xfrm>
          </p:grpSpPr>
          <p:sp>
            <p:nvSpPr>
              <p:cNvPr id="10" name="流程图: 手动输入 9"/>
              <p:cNvSpPr/>
              <p:nvPr userDrawn="1"/>
            </p:nvSpPr>
            <p:spPr>
              <a:xfrm rot="16200000" flipV="1">
                <a:off x="1377" y="-1377"/>
                <a:ext cx="10800" cy="1355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1" name="流程图: 手动输入 20"/>
              <p:cNvSpPr/>
              <p:nvPr userDrawn="1"/>
            </p:nvSpPr>
            <p:spPr>
              <a:xfrm rot="16200000" flipH="1">
                <a:off x="7114" y="-1286"/>
                <a:ext cx="10800" cy="13373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0 w 10000"/>
                  <a:gd name="connsiteY0-2" fmla="*/ 3616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0 w 10000"/>
                  <a:gd name="connsiteY4-10" fmla="*/ 3616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36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3616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800" y="890"/>
              <a:ext cx="17600" cy="9020"/>
            </a:xfrm>
            <a:prstGeom prst="rect">
              <a:avLst/>
            </a:prstGeom>
            <a:pattFill prst="wdUpDiag">
              <a:fgClr>
                <a:srgbClr val="F8FCFE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</p:grp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5347300" y="1327355"/>
            <a:ext cx="1526798" cy="1496882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6600" b="1" spc="-3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04</a:t>
            </a:r>
            <a:endParaRPr lang="en-US" altLang="zh-CN" sz="6600" b="1" spc="-3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66572" y="3135320"/>
            <a:ext cx="82600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Problem and Solutions</a:t>
            </a:r>
            <a:endParaRPr lang="zh-CN" altLang="en-US" sz="6000" b="1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18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6" grpId="0" bldLvl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0003" y="222933"/>
            <a:ext cx="52247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Problems and Solutions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04495" y="1932305"/>
            <a:ext cx="63315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 panose="02010600030101010101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Processing with pixels on the boundaries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Processing with data in Verilog code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indent="457200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(Convert .bmp format to .txt files)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755667" y="1437317"/>
            <a:ext cx="4032250" cy="5013325"/>
            <a:chOff x="2571" y="1162"/>
            <a:chExt cx="2540" cy="3158"/>
          </a:xfrm>
        </p:grpSpPr>
        <p:sp>
          <p:nvSpPr>
            <p:cNvPr id="9" name="Freeform 5"/>
            <p:cNvSpPr/>
            <p:nvPr/>
          </p:nvSpPr>
          <p:spPr bwMode="auto">
            <a:xfrm>
              <a:off x="2796" y="1162"/>
              <a:ext cx="1054" cy="2199"/>
            </a:xfrm>
            <a:custGeom>
              <a:avLst/>
              <a:gdLst>
                <a:gd name="T0" fmla="*/ 403 w 404"/>
                <a:gd name="T1" fmla="*/ 204 h 844"/>
                <a:gd name="T2" fmla="*/ 402 w 404"/>
                <a:gd name="T3" fmla="*/ 321 h 844"/>
                <a:gd name="T4" fmla="*/ 401 w 404"/>
                <a:gd name="T5" fmla="*/ 412 h 844"/>
                <a:gd name="T6" fmla="*/ 308 w 404"/>
                <a:gd name="T7" fmla="*/ 462 h 844"/>
                <a:gd name="T8" fmla="*/ 236 w 404"/>
                <a:gd name="T9" fmla="*/ 518 h 844"/>
                <a:gd name="T10" fmla="*/ 251 w 404"/>
                <a:gd name="T11" fmla="*/ 519 h 844"/>
                <a:gd name="T12" fmla="*/ 313 w 404"/>
                <a:gd name="T13" fmla="*/ 480 h 844"/>
                <a:gd name="T14" fmla="*/ 336 w 404"/>
                <a:gd name="T15" fmla="*/ 429 h 844"/>
                <a:gd name="T16" fmla="*/ 401 w 404"/>
                <a:gd name="T17" fmla="*/ 426 h 844"/>
                <a:gd name="T18" fmla="*/ 400 w 404"/>
                <a:gd name="T19" fmla="*/ 591 h 844"/>
                <a:gd name="T20" fmla="*/ 399 w 404"/>
                <a:gd name="T21" fmla="*/ 716 h 844"/>
                <a:gd name="T22" fmla="*/ 399 w 404"/>
                <a:gd name="T23" fmla="*/ 738 h 844"/>
                <a:gd name="T24" fmla="*/ 382 w 404"/>
                <a:gd name="T25" fmla="*/ 788 h 844"/>
                <a:gd name="T26" fmla="*/ 285 w 404"/>
                <a:gd name="T27" fmla="*/ 843 h 844"/>
                <a:gd name="T28" fmla="*/ 168 w 404"/>
                <a:gd name="T29" fmla="*/ 741 h 844"/>
                <a:gd name="T30" fmla="*/ 190 w 404"/>
                <a:gd name="T31" fmla="*/ 697 h 844"/>
                <a:gd name="T32" fmla="*/ 256 w 404"/>
                <a:gd name="T33" fmla="*/ 644 h 844"/>
                <a:gd name="T34" fmla="*/ 262 w 404"/>
                <a:gd name="T35" fmla="*/ 641 h 844"/>
                <a:gd name="T36" fmla="*/ 267 w 404"/>
                <a:gd name="T37" fmla="*/ 640 h 844"/>
                <a:gd name="T38" fmla="*/ 310 w 404"/>
                <a:gd name="T39" fmla="*/ 656 h 844"/>
                <a:gd name="T40" fmla="*/ 309 w 404"/>
                <a:gd name="T41" fmla="*/ 636 h 844"/>
                <a:gd name="T42" fmla="*/ 263 w 404"/>
                <a:gd name="T43" fmla="*/ 625 h 844"/>
                <a:gd name="T44" fmla="*/ 240 w 404"/>
                <a:gd name="T45" fmla="*/ 639 h 844"/>
                <a:gd name="T46" fmla="*/ 230 w 404"/>
                <a:gd name="T47" fmla="*/ 650 h 844"/>
                <a:gd name="T48" fmla="*/ 219 w 404"/>
                <a:gd name="T49" fmla="*/ 668 h 844"/>
                <a:gd name="T50" fmla="*/ 160 w 404"/>
                <a:gd name="T51" fmla="*/ 727 h 844"/>
                <a:gd name="T52" fmla="*/ 130 w 404"/>
                <a:gd name="T53" fmla="*/ 728 h 844"/>
                <a:gd name="T54" fmla="*/ 2 w 404"/>
                <a:gd name="T55" fmla="*/ 587 h 844"/>
                <a:gd name="T56" fmla="*/ 35 w 404"/>
                <a:gd name="T57" fmla="*/ 494 h 844"/>
                <a:gd name="T58" fmla="*/ 67 w 404"/>
                <a:gd name="T59" fmla="*/ 505 h 844"/>
                <a:gd name="T60" fmla="*/ 102 w 404"/>
                <a:gd name="T61" fmla="*/ 558 h 844"/>
                <a:gd name="T62" fmla="*/ 116 w 404"/>
                <a:gd name="T63" fmla="*/ 560 h 844"/>
                <a:gd name="T64" fmla="*/ 82 w 404"/>
                <a:gd name="T65" fmla="*/ 497 h 844"/>
                <a:gd name="T66" fmla="*/ 113 w 404"/>
                <a:gd name="T67" fmla="*/ 482 h 844"/>
                <a:gd name="T68" fmla="*/ 114 w 404"/>
                <a:gd name="T69" fmla="*/ 450 h 844"/>
                <a:gd name="T70" fmla="*/ 96 w 404"/>
                <a:gd name="T71" fmla="*/ 477 h 844"/>
                <a:gd name="T72" fmla="*/ 41 w 404"/>
                <a:gd name="T73" fmla="*/ 481 h 844"/>
                <a:gd name="T74" fmla="*/ 0 w 404"/>
                <a:gd name="T75" fmla="*/ 390 h 844"/>
                <a:gd name="T76" fmla="*/ 56 w 404"/>
                <a:gd name="T77" fmla="*/ 277 h 844"/>
                <a:gd name="T78" fmla="*/ 197 w 404"/>
                <a:gd name="T79" fmla="*/ 296 h 844"/>
                <a:gd name="T80" fmla="*/ 247 w 404"/>
                <a:gd name="T81" fmla="*/ 287 h 844"/>
                <a:gd name="T82" fmla="*/ 302 w 404"/>
                <a:gd name="T83" fmla="*/ 298 h 844"/>
                <a:gd name="T84" fmla="*/ 348 w 404"/>
                <a:gd name="T85" fmla="*/ 263 h 844"/>
                <a:gd name="T86" fmla="*/ 314 w 404"/>
                <a:gd name="T87" fmla="*/ 277 h 844"/>
                <a:gd name="T88" fmla="*/ 262 w 404"/>
                <a:gd name="T89" fmla="*/ 278 h 844"/>
                <a:gd name="T90" fmla="*/ 233 w 404"/>
                <a:gd name="T91" fmla="*/ 257 h 844"/>
                <a:gd name="T92" fmla="*/ 219 w 404"/>
                <a:gd name="T93" fmla="*/ 227 h 844"/>
                <a:gd name="T94" fmla="*/ 238 w 404"/>
                <a:gd name="T95" fmla="*/ 180 h 844"/>
                <a:gd name="T96" fmla="*/ 204 w 404"/>
                <a:gd name="T97" fmla="*/ 220 h 844"/>
                <a:gd name="T98" fmla="*/ 87 w 404"/>
                <a:gd name="T99" fmla="*/ 280 h 844"/>
                <a:gd name="T100" fmla="*/ 58 w 404"/>
                <a:gd name="T101" fmla="*/ 249 h 844"/>
                <a:gd name="T102" fmla="*/ 99 w 404"/>
                <a:gd name="T103" fmla="*/ 147 h 844"/>
                <a:gd name="T104" fmla="*/ 217 w 404"/>
                <a:gd name="T105" fmla="*/ 104 h 844"/>
                <a:gd name="T106" fmla="*/ 221 w 404"/>
                <a:gd name="T107" fmla="*/ 104 h 844"/>
                <a:gd name="T108" fmla="*/ 289 w 404"/>
                <a:gd name="T109" fmla="*/ 102 h 844"/>
                <a:gd name="T110" fmla="*/ 328 w 404"/>
                <a:gd name="T111" fmla="*/ 157 h 844"/>
                <a:gd name="T112" fmla="*/ 296 w 404"/>
                <a:gd name="T113" fmla="*/ 89 h 844"/>
                <a:gd name="T114" fmla="*/ 255 w 404"/>
                <a:gd name="T115" fmla="*/ 20 h 844"/>
                <a:gd name="T116" fmla="*/ 369 w 404"/>
                <a:gd name="T117" fmla="*/ 2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4" h="844">
                  <a:moveTo>
                    <a:pt x="404" y="91"/>
                  </a:moveTo>
                  <a:cubicBezTo>
                    <a:pt x="403" y="190"/>
                    <a:pt x="403" y="190"/>
                    <a:pt x="403" y="190"/>
                  </a:cubicBezTo>
                  <a:cubicBezTo>
                    <a:pt x="403" y="204"/>
                    <a:pt x="403" y="204"/>
                    <a:pt x="403" y="204"/>
                  </a:cubicBezTo>
                  <a:cubicBezTo>
                    <a:pt x="403" y="229"/>
                    <a:pt x="403" y="229"/>
                    <a:pt x="403" y="229"/>
                  </a:cubicBezTo>
                  <a:cubicBezTo>
                    <a:pt x="402" y="252"/>
                    <a:pt x="402" y="252"/>
                    <a:pt x="402" y="252"/>
                  </a:cubicBezTo>
                  <a:cubicBezTo>
                    <a:pt x="402" y="321"/>
                    <a:pt x="402" y="321"/>
                    <a:pt x="402" y="321"/>
                  </a:cubicBezTo>
                  <a:cubicBezTo>
                    <a:pt x="402" y="331"/>
                    <a:pt x="402" y="331"/>
                    <a:pt x="402" y="331"/>
                  </a:cubicBezTo>
                  <a:cubicBezTo>
                    <a:pt x="402" y="369"/>
                    <a:pt x="402" y="369"/>
                    <a:pt x="402" y="369"/>
                  </a:cubicBezTo>
                  <a:cubicBezTo>
                    <a:pt x="401" y="412"/>
                    <a:pt x="401" y="412"/>
                    <a:pt x="401" y="412"/>
                  </a:cubicBezTo>
                  <a:cubicBezTo>
                    <a:pt x="398" y="411"/>
                    <a:pt x="378" y="405"/>
                    <a:pt x="358" y="406"/>
                  </a:cubicBezTo>
                  <a:cubicBezTo>
                    <a:pt x="347" y="407"/>
                    <a:pt x="336" y="410"/>
                    <a:pt x="327" y="417"/>
                  </a:cubicBezTo>
                  <a:cubicBezTo>
                    <a:pt x="315" y="427"/>
                    <a:pt x="309" y="442"/>
                    <a:pt x="308" y="462"/>
                  </a:cubicBezTo>
                  <a:cubicBezTo>
                    <a:pt x="297" y="459"/>
                    <a:pt x="278" y="455"/>
                    <a:pt x="263" y="464"/>
                  </a:cubicBezTo>
                  <a:cubicBezTo>
                    <a:pt x="257" y="468"/>
                    <a:pt x="252" y="472"/>
                    <a:pt x="248" y="478"/>
                  </a:cubicBezTo>
                  <a:cubicBezTo>
                    <a:pt x="242" y="488"/>
                    <a:pt x="238" y="501"/>
                    <a:pt x="236" y="518"/>
                  </a:cubicBezTo>
                  <a:cubicBezTo>
                    <a:pt x="236" y="522"/>
                    <a:pt x="239" y="526"/>
                    <a:pt x="243" y="526"/>
                  </a:cubicBezTo>
                  <a:cubicBezTo>
                    <a:pt x="243" y="526"/>
                    <a:pt x="244" y="526"/>
                    <a:pt x="244" y="526"/>
                  </a:cubicBezTo>
                  <a:cubicBezTo>
                    <a:pt x="248" y="526"/>
                    <a:pt x="251" y="523"/>
                    <a:pt x="251" y="519"/>
                  </a:cubicBezTo>
                  <a:cubicBezTo>
                    <a:pt x="252" y="510"/>
                    <a:pt x="253" y="502"/>
                    <a:pt x="256" y="495"/>
                  </a:cubicBezTo>
                  <a:cubicBezTo>
                    <a:pt x="259" y="487"/>
                    <a:pt x="264" y="481"/>
                    <a:pt x="270" y="477"/>
                  </a:cubicBezTo>
                  <a:cubicBezTo>
                    <a:pt x="287" y="467"/>
                    <a:pt x="312" y="479"/>
                    <a:pt x="313" y="480"/>
                  </a:cubicBezTo>
                  <a:cubicBezTo>
                    <a:pt x="315" y="481"/>
                    <a:pt x="318" y="481"/>
                    <a:pt x="320" y="479"/>
                  </a:cubicBezTo>
                  <a:cubicBezTo>
                    <a:pt x="322" y="478"/>
                    <a:pt x="323" y="475"/>
                    <a:pt x="323" y="472"/>
                  </a:cubicBezTo>
                  <a:cubicBezTo>
                    <a:pt x="322" y="452"/>
                    <a:pt x="326" y="437"/>
                    <a:pt x="336" y="429"/>
                  </a:cubicBezTo>
                  <a:cubicBezTo>
                    <a:pt x="342" y="425"/>
                    <a:pt x="348" y="422"/>
                    <a:pt x="355" y="421"/>
                  </a:cubicBezTo>
                  <a:cubicBezTo>
                    <a:pt x="375" y="418"/>
                    <a:pt x="397" y="426"/>
                    <a:pt x="397" y="426"/>
                  </a:cubicBezTo>
                  <a:cubicBezTo>
                    <a:pt x="398" y="426"/>
                    <a:pt x="400" y="426"/>
                    <a:pt x="401" y="426"/>
                  </a:cubicBezTo>
                  <a:cubicBezTo>
                    <a:pt x="401" y="474"/>
                    <a:pt x="401" y="474"/>
                    <a:pt x="401" y="474"/>
                  </a:cubicBezTo>
                  <a:cubicBezTo>
                    <a:pt x="401" y="525"/>
                    <a:pt x="401" y="525"/>
                    <a:pt x="401" y="525"/>
                  </a:cubicBezTo>
                  <a:cubicBezTo>
                    <a:pt x="400" y="591"/>
                    <a:pt x="400" y="591"/>
                    <a:pt x="400" y="591"/>
                  </a:cubicBezTo>
                  <a:cubicBezTo>
                    <a:pt x="400" y="593"/>
                    <a:pt x="400" y="593"/>
                    <a:pt x="400" y="593"/>
                  </a:cubicBezTo>
                  <a:cubicBezTo>
                    <a:pt x="400" y="654"/>
                    <a:pt x="400" y="654"/>
                    <a:pt x="400" y="654"/>
                  </a:cubicBezTo>
                  <a:cubicBezTo>
                    <a:pt x="399" y="716"/>
                    <a:pt x="399" y="716"/>
                    <a:pt x="399" y="716"/>
                  </a:cubicBezTo>
                  <a:cubicBezTo>
                    <a:pt x="400" y="719"/>
                    <a:pt x="400" y="722"/>
                    <a:pt x="400" y="726"/>
                  </a:cubicBezTo>
                  <a:cubicBezTo>
                    <a:pt x="400" y="727"/>
                    <a:pt x="400" y="727"/>
                    <a:pt x="400" y="727"/>
                  </a:cubicBezTo>
                  <a:cubicBezTo>
                    <a:pt x="400" y="730"/>
                    <a:pt x="400" y="734"/>
                    <a:pt x="399" y="738"/>
                  </a:cubicBezTo>
                  <a:cubicBezTo>
                    <a:pt x="399" y="738"/>
                    <a:pt x="399" y="739"/>
                    <a:pt x="399" y="739"/>
                  </a:cubicBezTo>
                  <a:cubicBezTo>
                    <a:pt x="398" y="751"/>
                    <a:pt x="395" y="762"/>
                    <a:pt x="390" y="773"/>
                  </a:cubicBezTo>
                  <a:cubicBezTo>
                    <a:pt x="388" y="778"/>
                    <a:pt x="385" y="783"/>
                    <a:pt x="382" y="788"/>
                  </a:cubicBezTo>
                  <a:cubicBezTo>
                    <a:pt x="377" y="797"/>
                    <a:pt x="370" y="805"/>
                    <a:pt x="363" y="812"/>
                  </a:cubicBezTo>
                  <a:cubicBezTo>
                    <a:pt x="355" y="819"/>
                    <a:pt x="347" y="825"/>
                    <a:pt x="338" y="830"/>
                  </a:cubicBezTo>
                  <a:cubicBezTo>
                    <a:pt x="322" y="838"/>
                    <a:pt x="304" y="843"/>
                    <a:pt x="285" y="843"/>
                  </a:cubicBezTo>
                  <a:cubicBezTo>
                    <a:pt x="242" y="844"/>
                    <a:pt x="204" y="821"/>
                    <a:pt x="184" y="787"/>
                  </a:cubicBezTo>
                  <a:cubicBezTo>
                    <a:pt x="179" y="779"/>
                    <a:pt x="175" y="771"/>
                    <a:pt x="173" y="762"/>
                  </a:cubicBezTo>
                  <a:cubicBezTo>
                    <a:pt x="171" y="755"/>
                    <a:pt x="169" y="748"/>
                    <a:pt x="168" y="741"/>
                  </a:cubicBezTo>
                  <a:cubicBezTo>
                    <a:pt x="168" y="739"/>
                    <a:pt x="168" y="738"/>
                    <a:pt x="168" y="736"/>
                  </a:cubicBezTo>
                  <a:cubicBezTo>
                    <a:pt x="171" y="735"/>
                    <a:pt x="174" y="733"/>
                    <a:pt x="174" y="730"/>
                  </a:cubicBezTo>
                  <a:cubicBezTo>
                    <a:pt x="175" y="728"/>
                    <a:pt x="178" y="710"/>
                    <a:pt x="190" y="697"/>
                  </a:cubicBezTo>
                  <a:cubicBezTo>
                    <a:pt x="197" y="688"/>
                    <a:pt x="208" y="682"/>
                    <a:pt x="223" y="683"/>
                  </a:cubicBezTo>
                  <a:cubicBezTo>
                    <a:pt x="226" y="684"/>
                    <a:pt x="229" y="682"/>
                    <a:pt x="231" y="679"/>
                  </a:cubicBezTo>
                  <a:cubicBezTo>
                    <a:pt x="231" y="678"/>
                    <a:pt x="239" y="655"/>
                    <a:pt x="256" y="644"/>
                  </a:cubicBezTo>
                  <a:cubicBezTo>
                    <a:pt x="258" y="643"/>
                    <a:pt x="260" y="642"/>
                    <a:pt x="261" y="641"/>
                  </a:cubicBezTo>
                  <a:cubicBezTo>
                    <a:pt x="261" y="641"/>
                    <a:pt x="262" y="641"/>
                    <a:pt x="262" y="641"/>
                  </a:cubicBezTo>
                  <a:cubicBezTo>
                    <a:pt x="262" y="641"/>
                    <a:pt x="262" y="641"/>
                    <a:pt x="262" y="641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65" y="640"/>
                    <a:pt x="265" y="640"/>
                    <a:pt x="265" y="640"/>
                  </a:cubicBezTo>
                  <a:cubicBezTo>
                    <a:pt x="266" y="640"/>
                    <a:pt x="266" y="640"/>
                    <a:pt x="267" y="640"/>
                  </a:cubicBezTo>
                  <a:cubicBezTo>
                    <a:pt x="273" y="638"/>
                    <a:pt x="279" y="638"/>
                    <a:pt x="286" y="641"/>
                  </a:cubicBezTo>
                  <a:cubicBezTo>
                    <a:pt x="290" y="642"/>
                    <a:pt x="295" y="645"/>
                    <a:pt x="299" y="648"/>
                  </a:cubicBezTo>
                  <a:cubicBezTo>
                    <a:pt x="303" y="650"/>
                    <a:pt x="307" y="653"/>
                    <a:pt x="310" y="656"/>
                  </a:cubicBezTo>
                  <a:cubicBezTo>
                    <a:pt x="313" y="659"/>
                    <a:pt x="318" y="659"/>
                    <a:pt x="321" y="656"/>
                  </a:cubicBezTo>
                  <a:cubicBezTo>
                    <a:pt x="324" y="653"/>
                    <a:pt x="323" y="648"/>
                    <a:pt x="320" y="645"/>
                  </a:cubicBezTo>
                  <a:cubicBezTo>
                    <a:pt x="316" y="642"/>
                    <a:pt x="312" y="639"/>
                    <a:pt x="309" y="636"/>
                  </a:cubicBezTo>
                  <a:cubicBezTo>
                    <a:pt x="304" y="633"/>
                    <a:pt x="300" y="631"/>
                    <a:pt x="296" y="629"/>
                  </a:cubicBezTo>
                  <a:cubicBezTo>
                    <a:pt x="289" y="626"/>
                    <a:pt x="283" y="624"/>
                    <a:pt x="276" y="624"/>
                  </a:cubicBezTo>
                  <a:cubicBezTo>
                    <a:pt x="272" y="624"/>
                    <a:pt x="267" y="624"/>
                    <a:pt x="263" y="625"/>
                  </a:cubicBezTo>
                  <a:cubicBezTo>
                    <a:pt x="258" y="627"/>
                    <a:pt x="254" y="628"/>
                    <a:pt x="250" y="631"/>
                  </a:cubicBezTo>
                  <a:cubicBezTo>
                    <a:pt x="249" y="631"/>
                    <a:pt x="249" y="632"/>
                    <a:pt x="248" y="632"/>
                  </a:cubicBezTo>
                  <a:cubicBezTo>
                    <a:pt x="245" y="634"/>
                    <a:pt x="242" y="636"/>
                    <a:pt x="240" y="639"/>
                  </a:cubicBezTo>
                  <a:cubicBezTo>
                    <a:pt x="239" y="639"/>
                    <a:pt x="239" y="640"/>
                    <a:pt x="238" y="640"/>
                  </a:cubicBezTo>
                  <a:cubicBezTo>
                    <a:pt x="236" y="643"/>
                    <a:pt x="233" y="645"/>
                    <a:pt x="231" y="648"/>
                  </a:cubicBezTo>
                  <a:cubicBezTo>
                    <a:pt x="231" y="649"/>
                    <a:pt x="230" y="650"/>
                    <a:pt x="230" y="650"/>
                  </a:cubicBezTo>
                  <a:cubicBezTo>
                    <a:pt x="229" y="651"/>
                    <a:pt x="228" y="652"/>
                    <a:pt x="228" y="652"/>
                  </a:cubicBezTo>
                  <a:cubicBezTo>
                    <a:pt x="227" y="653"/>
                    <a:pt x="227" y="654"/>
                    <a:pt x="226" y="655"/>
                  </a:cubicBezTo>
                  <a:cubicBezTo>
                    <a:pt x="223" y="660"/>
                    <a:pt x="221" y="665"/>
                    <a:pt x="219" y="668"/>
                  </a:cubicBezTo>
                  <a:cubicBezTo>
                    <a:pt x="218" y="668"/>
                    <a:pt x="218" y="668"/>
                    <a:pt x="218" y="668"/>
                  </a:cubicBezTo>
                  <a:cubicBezTo>
                    <a:pt x="201" y="668"/>
                    <a:pt x="188" y="677"/>
                    <a:pt x="179" y="687"/>
                  </a:cubicBezTo>
                  <a:cubicBezTo>
                    <a:pt x="168" y="700"/>
                    <a:pt x="162" y="716"/>
                    <a:pt x="160" y="727"/>
                  </a:cubicBezTo>
                  <a:cubicBezTo>
                    <a:pt x="160" y="727"/>
                    <a:pt x="160" y="728"/>
                    <a:pt x="160" y="728"/>
                  </a:cubicBezTo>
                  <a:cubicBezTo>
                    <a:pt x="156" y="729"/>
                    <a:pt x="152" y="729"/>
                    <a:pt x="148" y="729"/>
                  </a:cubicBezTo>
                  <a:cubicBezTo>
                    <a:pt x="142" y="729"/>
                    <a:pt x="136" y="729"/>
                    <a:pt x="130" y="728"/>
                  </a:cubicBezTo>
                  <a:cubicBezTo>
                    <a:pt x="114" y="726"/>
                    <a:pt x="98" y="722"/>
                    <a:pt x="83" y="715"/>
                  </a:cubicBezTo>
                  <a:cubicBezTo>
                    <a:pt x="43" y="695"/>
                    <a:pt x="14" y="658"/>
                    <a:pt x="5" y="613"/>
                  </a:cubicBezTo>
                  <a:cubicBezTo>
                    <a:pt x="3" y="605"/>
                    <a:pt x="2" y="596"/>
                    <a:pt x="2" y="587"/>
                  </a:cubicBezTo>
                  <a:cubicBezTo>
                    <a:pt x="2" y="578"/>
                    <a:pt x="3" y="569"/>
                    <a:pt x="4" y="561"/>
                  </a:cubicBezTo>
                  <a:cubicBezTo>
                    <a:pt x="6" y="552"/>
                    <a:pt x="8" y="544"/>
                    <a:pt x="11" y="537"/>
                  </a:cubicBezTo>
                  <a:cubicBezTo>
                    <a:pt x="16" y="521"/>
                    <a:pt x="25" y="506"/>
                    <a:pt x="35" y="494"/>
                  </a:cubicBezTo>
                  <a:cubicBezTo>
                    <a:pt x="36" y="494"/>
                    <a:pt x="37" y="495"/>
                    <a:pt x="38" y="495"/>
                  </a:cubicBezTo>
                  <a:cubicBezTo>
                    <a:pt x="38" y="495"/>
                    <a:pt x="40" y="496"/>
                    <a:pt x="42" y="496"/>
                  </a:cubicBezTo>
                  <a:cubicBezTo>
                    <a:pt x="47" y="497"/>
                    <a:pt x="57" y="500"/>
                    <a:pt x="67" y="505"/>
                  </a:cubicBezTo>
                  <a:cubicBezTo>
                    <a:pt x="70" y="507"/>
                    <a:pt x="74" y="509"/>
                    <a:pt x="77" y="511"/>
                  </a:cubicBezTo>
                  <a:cubicBezTo>
                    <a:pt x="88" y="518"/>
                    <a:pt x="98" y="528"/>
                    <a:pt x="101" y="543"/>
                  </a:cubicBezTo>
                  <a:cubicBezTo>
                    <a:pt x="102" y="548"/>
                    <a:pt x="102" y="553"/>
                    <a:pt x="102" y="558"/>
                  </a:cubicBezTo>
                  <a:cubicBezTo>
                    <a:pt x="101" y="562"/>
                    <a:pt x="104" y="566"/>
                    <a:pt x="108" y="567"/>
                  </a:cubicBezTo>
                  <a:cubicBezTo>
                    <a:pt x="108" y="567"/>
                    <a:pt x="109" y="567"/>
                    <a:pt x="109" y="567"/>
                  </a:cubicBezTo>
                  <a:cubicBezTo>
                    <a:pt x="113" y="567"/>
                    <a:pt x="116" y="564"/>
                    <a:pt x="116" y="560"/>
                  </a:cubicBezTo>
                  <a:cubicBezTo>
                    <a:pt x="117" y="550"/>
                    <a:pt x="116" y="541"/>
                    <a:pt x="113" y="534"/>
                  </a:cubicBezTo>
                  <a:cubicBezTo>
                    <a:pt x="108" y="518"/>
                    <a:pt x="97" y="506"/>
                    <a:pt x="84" y="498"/>
                  </a:cubicBezTo>
                  <a:cubicBezTo>
                    <a:pt x="83" y="498"/>
                    <a:pt x="83" y="497"/>
                    <a:pt x="82" y="497"/>
                  </a:cubicBezTo>
                  <a:cubicBezTo>
                    <a:pt x="83" y="497"/>
                    <a:pt x="84" y="496"/>
                    <a:pt x="85" y="496"/>
                  </a:cubicBezTo>
                  <a:cubicBezTo>
                    <a:pt x="92" y="495"/>
                    <a:pt x="100" y="492"/>
                    <a:pt x="107" y="488"/>
                  </a:cubicBezTo>
                  <a:cubicBezTo>
                    <a:pt x="109" y="486"/>
                    <a:pt x="111" y="484"/>
                    <a:pt x="113" y="482"/>
                  </a:cubicBezTo>
                  <a:cubicBezTo>
                    <a:pt x="122" y="475"/>
                    <a:pt x="127" y="465"/>
                    <a:pt x="129" y="452"/>
                  </a:cubicBezTo>
                  <a:cubicBezTo>
                    <a:pt x="129" y="448"/>
                    <a:pt x="127" y="444"/>
                    <a:pt x="123" y="443"/>
                  </a:cubicBezTo>
                  <a:cubicBezTo>
                    <a:pt x="119" y="443"/>
                    <a:pt x="115" y="446"/>
                    <a:pt x="114" y="450"/>
                  </a:cubicBezTo>
                  <a:cubicBezTo>
                    <a:pt x="113" y="459"/>
                    <a:pt x="109" y="466"/>
                    <a:pt x="104" y="471"/>
                  </a:cubicBezTo>
                  <a:cubicBezTo>
                    <a:pt x="102" y="473"/>
                    <a:pt x="101" y="474"/>
                    <a:pt x="99" y="475"/>
                  </a:cubicBezTo>
                  <a:cubicBezTo>
                    <a:pt x="98" y="476"/>
                    <a:pt x="97" y="477"/>
                    <a:pt x="96" y="477"/>
                  </a:cubicBezTo>
                  <a:cubicBezTo>
                    <a:pt x="86" y="483"/>
                    <a:pt x="73" y="484"/>
                    <a:pt x="63" y="483"/>
                  </a:cubicBezTo>
                  <a:cubicBezTo>
                    <a:pt x="55" y="483"/>
                    <a:pt x="49" y="482"/>
                    <a:pt x="45" y="482"/>
                  </a:cubicBezTo>
                  <a:cubicBezTo>
                    <a:pt x="44" y="481"/>
                    <a:pt x="42" y="481"/>
                    <a:pt x="41" y="481"/>
                  </a:cubicBezTo>
                  <a:cubicBezTo>
                    <a:pt x="39" y="480"/>
                    <a:pt x="37" y="481"/>
                    <a:pt x="35" y="483"/>
                  </a:cubicBezTo>
                  <a:cubicBezTo>
                    <a:pt x="30" y="477"/>
                    <a:pt x="25" y="470"/>
                    <a:pt x="21" y="463"/>
                  </a:cubicBezTo>
                  <a:cubicBezTo>
                    <a:pt x="8" y="442"/>
                    <a:pt x="0" y="417"/>
                    <a:pt x="0" y="390"/>
                  </a:cubicBezTo>
                  <a:cubicBezTo>
                    <a:pt x="0" y="379"/>
                    <a:pt x="1" y="368"/>
                    <a:pt x="4" y="357"/>
                  </a:cubicBezTo>
                  <a:cubicBezTo>
                    <a:pt x="11" y="325"/>
                    <a:pt x="29" y="296"/>
                    <a:pt x="54" y="276"/>
                  </a:cubicBezTo>
                  <a:cubicBezTo>
                    <a:pt x="55" y="276"/>
                    <a:pt x="55" y="277"/>
                    <a:pt x="56" y="277"/>
                  </a:cubicBezTo>
                  <a:cubicBezTo>
                    <a:pt x="56" y="278"/>
                    <a:pt x="66" y="285"/>
                    <a:pt x="82" y="293"/>
                  </a:cubicBezTo>
                  <a:cubicBezTo>
                    <a:pt x="98" y="301"/>
                    <a:pt x="120" y="309"/>
                    <a:pt x="145" y="309"/>
                  </a:cubicBezTo>
                  <a:cubicBezTo>
                    <a:pt x="161" y="309"/>
                    <a:pt x="179" y="305"/>
                    <a:pt x="197" y="296"/>
                  </a:cubicBezTo>
                  <a:cubicBezTo>
                    <a:pt x="207" y="290"/>
                    <a:pt x="217" y="282"/>
                    <a:pt x="227" y="272"/>
                  </a:cubicBezTo>
                  <a:cubicBezTo>
                    <a:pt x="228" y="273"/>
                    <a:pt x="229" y="273"/>
                    <a:pt x="230" y="274"/>
                  </a:cubicBezTo>
                  <a:cubicBezTo>
                    <a:pt x="234" y="278"/>
                    <a:pt x="240" y="283"/>
                    <a:pt x="247" y="287"/>
                  </a:cubicBezTo>
                  <a:cubicBezTo>
                    <a:pt x="259" y="294"/>
                    <a:pt x="274" y="300"/>
                    <a:pt x="291" y="300"/>
                  </a:cubicBezTo>
                  <a:cubicBezTo>
                    <a:pt x="291" y="300"/>
                    <a:pt x="291" y="300"/>
                    <a:pt x="291" y="300"/>
                  </a:cubicBezTo>
                  <a:cubicBezTo>
                    <a:pt x="295" y="299"/>
                    <a:pt x="299" y="299"/>
                    <a:pt x="302" y="298"/>
                  </a:cubicBezTo>
                  <a:cubicBezTo>
                    <a:pt x="311" y="296"/>
                    <a:pt x="320" y="292"/>
                    <a:pt x="328" y="285"/>
                  </a:cubicBezTo>
                  <a:cubicBezTo>
                    <a:pt x="335" y="280"/>
                    <a:pt x="341" y="274"/>
                    <a:pt x="347" y="266"/>
                  </a:cubicBezTo>
                  <a:cubicBezTo>
                    <a:pt x="348" y="265"/>
                    <a:pt x="348" y="264"/>
                    <a:pt x="348" y="263"/>
                  </a:cubicBezTo>
                  <a:cubicBezTo>
                    <a:pt x="349" y="261"/>
                    <a:pt x="348" y="258"/>
                    <a:pt x="346" y="256"/>
                  </a:cubicBezTo>
                  <a:cubicBezTo>
                    <a:pt x="343" y="253"/>
                    <a:pt x="338" y="254"/>
                    <a:pt x="336" y="257"/>
                  </a:cubicBezTo>
                  <a:cubicBezTo>
                    <a:pt x="329" y="266"/>
                    <a:pt x="322" y="273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07" y="282"/>
                    <a:pt x="299" y="285"/>
                    <a:pt x="290" y="285"/>
                  </a:cubicBezTo>
                  <a:cubicBezTo>
                    <a:pt x="280" y="285"/>
                    <a:pt x="270" y="282"/>
                    <a:pt x="262" y="278"/>
                  </a:cubicBezTo>
                  <a:cubicBezTo>
                    <a:pt x="252" y="273"/>
                    <a:pt x="244" y="267"/>
                    <a:pt x="239" y="263"/>
                  </a:cubicBezTo>
                  <a:cubicBezTo>
                    <a:pt x="236" y="260"/>
                    <a:pt x="234" y="257"/>
                    <a:pt x="233" y="257"/>
                  </a:cubicBezTo>
                  <a:cubicBezTo>
                    <a:pt x="233" y="257"/>
                    <a:pt x="233" y="257"/>
                    <a:pt x="233" y="257"/>
                  </a:cubicBezTo>
                  <a:cubicBezTo>
                    <a:pt x="233" y="257"/>
                    <a:pt x="233" y="257"/>
                    <a:pt x="233" y="257"/>
                  </a:cubicBezTo>
                  <a:cubicBezTo>
                    <a:pt x="232" y="256"/>
                    <a:pt x="221" y="243"/>
                    <a:pt x="219" y="227"/>
                  </a:cubicBezTo>
                  <a:cubicBezTo>
                    <a:pt x="219" y="227"/>
                    <a:pt x="219" y="227"/>
                    <a:pt x="219" y="227"/>
                  </a:cubicBezTo>
                  <a:cubicBezTo>
                    <a:pt x="219" y="224"/>
                    <a:pt x="219" y="221"/>
                    <a:pt x="219" y="218"/>
                  </a:cubicBezTo>
                  <a:cubicBezTo>
                    <a:pt x="220" y="207"/>
                    <a:pt x="226" y="198"/>
                    <a:pt x="236" y="190"/>
                  </a:cubicBezTo>
                  <a:cubicBezTo>
                    <a:pt x="240" y="188"/>
                    <a:pt x="240" y="183"/>
                    <a:pt x="238" y="180"/>
                  </a:cubicBezTo>
                  <a:cubicBezTo>
                    <a:pt x="235" y="177"/>
                    <a:pt x="231" y="176"/>
                    <a:pt x="228" y="179"/>
                  </a:cubicBezTo>
                  <a:cubicBezTo>
                    <a:pt x="214" y="189"/>
                    <a:pt x="206" y="202"/>
                    <a:pt x="205" y="216"/>
                  </a:cubicBezTo>
                  <a:cubicBezTo>
                    <a:pt x="205" y="217"/>
                    <a:pt x="204" y="218"/>
                    <a:pt x="204" y="220"/>
                  </a:cubicBezTo>
                  <a:cubicBezTo>
                    <a:pt x="204" y="237"/>
                    <a:pt x="212" y="253"/>
                    <a:pt x="218" y="261"/>
                  </a:cubicBezTo>
                  <a:cubicBezTo>
                    <a:pt x="208" y="271"/>
                    <a:pt x="199" y="278"/>
                    <a:pt x="189" y="283"/>
                  </a:cubicBezTo>
                  <a:cubicBezTo>
                    <a:pt x="150" y="304"/>
                    <a:pt x="111" y="292"/>
                    <a:pt x="87" y="280"/>
                  </a:cubicBezTo>
                  <a:cubicBezTo>
                    <a:pt x="74" y="273"/>
                    <a:pt x="66" y="267"/>
                    <a:pt x="65" y="266"/>
                  </a:cubicBezTo>
                  <a:cubicBezTo>
                    <a:pt x="63" y="265"/>
                    <a:pt x="61" y="264"/>
                    <a:pt x="59" y="264"/>
                  </a:cubicBezTo>
                  <a:cubicBezTo>
                    <a:pt x="59" y="259"/>
                    <a:pt x="58" y="254"/>
                    <a:pt x="58" y="249"/>
                  </a:cubicBezTo>
                  <a:cubicBezTo>
                    <a:pt x="58" y="218"/>
                    <a:pt x="67" y="190"/>
                    <a:pt x="83" y="167"/>
                  </a:cubicBezTo>
                  <a:cubicBezTo>
                    <a:pt x="84" y="165"/>
                    <a:pt x="85" y="163"/>
                    <a:pt x="86" y="162"/>
                  </a:cubicBezTo>
                  <a:cubicBezTo>
                    <a:pt x="90" y="156"/>
                    <a:pt x="95" y="151"/>
                    <a:pt x="99" y="147"/>
                  </a:cubicBezTo>
                  <a:cubicBezTo>
                    <a:pt x="102" y="144"/>
                    <a:pt x="104" y="142"/>
                    <a:pt x="107" y="140"/>
                  </a:cubicBezTo>
                  <a:cubicBezTo>
                    <a:pt x="132" y="117"/>
                    <a:pt x="165" y="104"/>
                    <a:pt x="201" y="103"/>
                  </a:cubicBezTo>
                  <a:cubicBezTo>
                    <a:pt x="206" y="103"/>
                    <a:pt x="212" y="104"/>
                    <a:pt x="217" y="104"/>
                  </a:cubicBezTo>
                  <a:cubicBezTo>
                    <a:pt x="218" y="104"/>
                    <a:pt x="219" y="105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3" y="104"/>
                    <a:pt x="249" y="92"/>
                    <a:pt x="275" y="97"/>
                  </a:cubicBezTo>
                  <a:cubicBezTo>
                    <a:pt x="280" y="98"/>
                    <a:pt x="285" y="100"/>
                    <a:pt x="289" y="102"/>
                  </a:cubicBezTo>
                  <a:cubicBezTo>
                    <a:pt x="305" y="110"/>
                    <a:pt x="315" y="127"/>
                    <a:pt x="320" y="151"/>
                  </a:cubicBezTo>
                  <a:cubicBezTo>
                    <a:pt x="320" y="154"/>
                    <a:pt x="323" y="157"/>
                    <a:pt x="327" y="157"/>
                  </a:cubicBezTo>
                  <a:cubicBezTo>
                    <a:pt x="327" y="157"/>
                    <a:pt x="328" y="157"/>
                    <a:pt x="328" y="157"/>
                  </a:cubicBezTo>
                  <a:cubicBezTo>
                    <a:pt x="332" y="156"/>
                    <a:pt x="335" y="152"/>
                    <a:pt x="334" y="148"/>
                  </a:cubicBezTo>
                  <a:cubicBezTo>
                    <a:pt x="329" y="119"/>
                    <a:pt x="316" y="100"/>
                    <a:pt x="296" y="89"/>
                  </a:cubicBezTo>
                  <a:cubicBezTo>
                    <a:pt x="296" y="89"/>
                    <a:pt x="296" y="89"/>
                    <a:pt x="296" y="89"/>
                  </a:cubicBezTo>
                  <a:cubicBezTo>
                    <a:pt x="267" y="74"/>
                    <a:pt x="232" y="85"/>
                    <a:pt x="220" y="89"/>
                  </a:cubicBezTo>
                  <a:cubicBezTo>
                    <a:pt x="221" y="74"/>
                    <a:pt x="225" y="60"/>
                    <a:pt x="232" y="48"/>
                  </a:cubicBezTo>
                  <a:cubicBezTo>
                    <a:pt x="237" y="37"/>
                    <a:pt x="245" y="27"/>
                    <a:pt x="255" y="20"/>
                  </a:cubicBezTo>
                  <a:cubicBezTo>
                    <a:pt x="270" y="8"/>
                    <a:pt x="290" y="0"/>
                    <a:pt x="311" y="0"/>
                  </a:cubicBezTo>
                  <a:cubicBezTo>
                    <a:pt x="327" y="0"/>
                    <a:pt x="342" y="4"/>
                    <a:pt x="356" y="11"/>
                  </a:cubicBezTo>
                  <a:cubicBezTo>
                    <a:pt x="360" y="14"/>
                    <a:pt x="365" y="16"/>
                    <a:pt x="369" y="20"/>
                  </a:cubicBezTo>
                  <a:cubicBezTo>
                    <a:pt x="385" y="32"/>
                    <a:pt x="396" y="50"/>
                    <a:pt x="401" y="71"/>
                  </a:cubicBezTo>
                  <a:cubicBezTo>
                    <a:pt x="403" y="77"/>
                    <a:pt x="403" y="84"/>
                    <a:pt x="404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3877" y="1162"/>
              <a:ext cx="1054" cy="2202"/>
            </a:xfrm>
            <a:custGeom>
              <a:avLst/>
              <a:gdLst>
                <a:gd name="T0" fmla="*/ 372 w 404"/>
                <a:gd name="T1" fmla="*/ 670 h 845"/>
                <a:gd name="T2" fmla="*/ 246 w 404"/>
                <a:gd name="T3" fmla="*/ 730 h 845"/>
                <a:gd name="T4" fmla="*/ 225 w 404"/>
                <a:gd name="T5" fmla="*/ 687 h 845"/>
                <a:gd name="T6" fmla="*/ 143 w 404"/>
                <a:gd name="T7" fmla="*/ 627 h 845"/>
                <a:gd name="T8" fmla="*/ 95 w 404"/>
                <a:gd name="T9" fmla="*/ 658 h 845"/>
                <a:gd name="T10" fmla="*/ 183 w 404"/>
                <a:gd name="T11" fmla="*/ 685 h 845"/>
                <a:gd name="T12" fmla="*/ 231 w 404"/>
                <a:gd name="T13" fmla="*/ 731 h 845"/>
                <a:gd name="T14" fmla="*/ 114 w 404"/>
                <a:gd name="T15" fmla="*/ 844 h 845"/>
                <a:gd name="T16" fmla="*/ 9 w 404"/>
                <a:gd name="T17" fmla="*/ 773 h 845"/>
                <a:gd name="T18" fmla="*/ 0 w 404"/>
                <a:gd name="T19" fmla="*/ 725 h 845"/>
                <a:gd name="T20" fmla="*/ 1 w 404"/>
                <a:gd name="T21" fmla="*/ 638 h 845"/>
                <a:gd name="T22" fmla="*/ 1 w 404"/>
                <a:gd name="T23" fmla="*/ 508 h 845"/>
                <a:gd name="T24" fmla="*/ 9 w 404"/>
                <a:gd name="T25" fmla="*/ 427 h 845"/>
                <a:gd name="T26" fmla="*/ 69 w 404"/>
                <a:gd name="T27" fmla="*/ 430 h 845"/>
                <a:gd name="T28" fmla="*/ 93 w 404"/>
                <a:gd name="T29" fmla="*/ 481 h 845"/>
                <a:gd name="T30" fmla="*/ 155 w 404"/>
                <a:gd name="T31" fmla="*/ 521 h 845"/>
                <a:gd name="T32" fmla="*/ 169 w 404"/>
                <a:gd name="T33" fmla="*/ 520 h 845"/>
                <a:gd name="T34" fmla="*/ 98 w 404"/>
                <a:gd name="T35" fmla="*/ 464 h 845"/>
                <a:gd name="T36" fmla="*/ 46 w 404"/>
                <a:gd name="T37" fmla="*/ 408 h 845"/>
                <a:gd name="T38" fmla="*/ 2 w 404"/>
                <a:gd name="T39" fmla="*/ 369 h 845"/>
                <a:gd name="T40" fmla="*/ 2 w 404"/>
                <a:gd name="T41" fmla="*/ 253 h 845"/>
                <a:gd name="T42" fmla="*/ 2 w 404"/>
                <a:gd name="T43" fmla="*/ 190 h 845"/>
                <a:gd name="T44" fmla="*/ 30 w 404"/>
                <a:gd name="T45" fmla="*/ 26 h 845"/>
                <a:gd name="T46" fmla="*/ 175 w 404"/>
                <a:gd name="T47" fmla="*/ 49 h 845"/>
                <a:gd name="T48" fmla="*/ 111 w 404"/>
                <a:gd name="T49" fmla="*/ 90 h 845"/>
                <a:gd name="T50" fmla="*/ 78 w 404"/>
                <a:gd name="T51" fmla="*/ 158 h 845"/>
                <a:gd name="T52" fmla="*/ 116 w 404"/>
                <a:gd name="T53" fmla="*/ 104 h 845"/>
                <a:gd name="T54" fmla="*/ 190 w 404"/>
                <a:gd name="T55" fmla="*/ 105 h 845"/>
                <a:gd name="T56" fmla="*/ 263 w 404"/>
                <a:gd name="T57" fmla="*/ 118 h 845"/>
                <a:gd name="T58" fmla="*/ 320 w 404"/>
                <a:gd name="T59" fmla="*/ 166 h 845"/>
                <a:gd name="T60" fmla="*/ 345 w 404"/>
                <a:gd name="T61" fmla="*/ 266 h 845"/>
                <a:gd name="T62" fmla="*/ 260 w 404"/>
                <a:gd name="T63" fmla="*/ 296 h 845"/>
                <a:gd name="T64" fmla="*/ 201 w 404"/>
                <a:gd name="T65" fmla="*/ 229 h 845"/>
                <a:gd name="T66" fmla="*/ 178 w 404"/>
                <a:gd name="T67" fmla="*/ 180 h 845"/>
                <a:gd name="T68" fmla="*/ 169 w 404"/>
                <a:gd name="T69" fmla="*/ 192 h 845"/>
                <a:gd name="T70" fmla="*/ 173 w 404"/>
                <a:gd name="T71" fmla="*/ 258 h 845"/>
                <a:gd name="T72" fmla="*/ 166 w 404"/>
                <a:gd name="T73" fmla="*/ 265 h 845"/>
                <a:gd name="T74" fmla="*/ 70 w 404"/>
                <a:gd name="T75" fmla="*/ 259 h 845"/>
                <a:gd name="T76" fmla="*/ 59 w 404"/>
                <a:gd name="T77" fmla="*/ 267 h 845"/>
                <a:gd name="T78" fmla="*/ 115 w 404"/>
                <a:gd name="T79" fmla="*/ 301 h 845"/>
                <a:gd name="T80" fmla="*/ 188 w 404"/>
                <a:gd name="T81" fmla="*/ 283 h 845"/>
                <a:gd name="T82" fmla="*/ 322 w 404"/>
                <a:gd name="T83" fmla="*/ 296 h 845"/>
                <a:gd name="T84" fmla="*/ 369 w 404"/>
                <a:gd name="T85" fmla="*/ 483 h 845"/>
                <a:gd name="T86" fmla="*/ 361 w 404"/>
                <a:gd name="T87" fmla="*/ 483 h 845"/>
                <a:gd name="T88" fmla="*/ 311 w 404"/>
                <a:gd name="T89" fmla="*/ 479 h 845"/>
                <a:gd name="T90" fmla="*/ 292 w 404"/>
                <a:gd name="T91" fmla="*/ 451 h 845"/>
                <a:gd name="T92" fmla="*/ 296 w 404"/>
                <a:gd name="T93" fmla="*/ 487 h 845"/>
                <a:gd name="T94" fmla="*/ 321 w 404"/>
                <a:gd name="T95" fmla="*/ 500 h 845"/>
                <a:gd name="T96" fmla="*/ 298 w 404"/>
                <a:gd name="T97" fmla="*/ 568 h 845"/>
                <a:gd name="T98" fmla="*/ 358 w 404"/>
                <a:gd name="T99" fmla="*/ 499 h 845"/>
                <a:gd name="T100" fmla="*/ 367 w 404"/>
                <a:gd name="T101" fmla="*/ 497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4" h="845">
                  <a:moveTo>
                    <a:pt x="391" y="540"/>
                  </a:moveTo>
                  <a:cubicBezTo>
                    <a:pt x="397" y="556"/>
                    <a:pt x="399" y="572"/>
                    <a:pt x="399" y="590"/>
                  </a:cubicBezTo>
                  <a:cubicBezTo>
                    <a:pt x="398" y="620"/>
                    <a:pt x="389" y="648"/>
                    <a:pt x="372" y="670"/>
                  </a:cubicBezTo>
                  <a:cubicBezTo>
                    <a:pt x="349" y="703"/>
                    <a:pt x="313" y="725"/>
                    <a:pt x="271" y="730"/>
                  </a:cubicBezTo>
                  <a:cubicBezTo>
                    <a:pt x="265" y="731"/>
                    <a:pt x="258" y="731"/>
                    <a:pt x="252" y="731"/>
                  </a:cubicBezTo>
                  <a:cubicBezTo>
                    <a:pt x="250" y="731"/>
                    <a:pt x="248" y="731"/>
                    <a:pt x="246" y="730"/>
                  </a:cubicBezTo>
                  <a:cubicBezTo>
                    <a:pt x="246" y="730"/>
                    <a:pt x="246" y="729"/>
                    <a:pt x="246" y="728"/>
                  </a:cubicBezTo>
                  <a:cubicBezTo>
                    <a:pt x="245" y="722"/>
                    <a:pt x="242" y="715"/>
                    <a:pt x="239" y="708"/>
                  </a:cubicBezTo>
                  <a:cubicBezTo>
                    <a:pt x="236" y="700"/>
                    <a:pt x="231" y="693"/>
                    <a:pt x="225" y="687"/>
                  </a:cubicBezTo>
                  <a:cubicBezTo>
                    <a:pt x="216" y="677"/>
                    <a:pt x="203" y="670"/>
                    <a:pt x="187" y="670"/>
                  </a:cubicBezTo>
                  <a:cubicBezTo>
                    <a:pt x="187" y="670"/>
                    <a:pt x="187" y="670"/>
                    <a:pt x="187" y="670"/>
                  </a:cubicBezTo>
                  <a:cubicBezTo>
                    <a:pt x="182" y="659"/>
                    <a:pt x="168" y="633"/>
                    <a:pt x="143" y="627"/>
                  </a:cubicBezTo>
                  <a:cubicBezTo>
                    <a:pt x="125" y="622"/>
                    <a:pt x="106" y="629"/>
                    <a:pt x="86" y="647"/>
                  </a:cubicBezTo>
                  <a:cubicBezTo>
                    <a:pt x="83" y="650"/>
                    <a:pt x="82" y="654"/>
                    <a:pt x="85" y="657"/>
                  </a:cubicBezTo>
                  <a:cubicBezTo>
                    <a:pt x="88" y="660"/>
                    <a:pt x="92" y="661"/>
                    <a:pt x="95" y="658"/>
                  </a:cubicBezTo>
                  <a:cubicBezTo>
                    <a:pt x="111" y="644"/>
                    <a:pt x="126" y="638"/>
                    <a:pt x="139" y="641"/>
                  </a:cubicBezTo>
                  <a:cubicBezTo>
                    <a:pt x="163" y="647"/>
                    <a:pt x="175" y="680"/>
                    <a:pt x="175" y="680"/>
                  </a:cubicBezTo>
                  <a:cubicBezTo>
                    <a:pt x="176" y="683"/>
                    <a:pt x="180" y="685"/>
                    <a:pt x="183" y="685"/>
                  </a:cubicBezTo>
                  <a:cubicBezTo>
                    <a:pt x="197" y="684"/>
                    <a:pt x="207" y="689"/>
                    <a:pt x="214" y="696"/>
                  </a:cubicBezTo>
                  <a:cubicBezTo>
                    <a:pt x="222" y="705"/>
                    <a:pt x="227" y="716"/>
                    <a:pt x="229" y="724"/>
                  </a:cubicBezTo>
                  <a:cubicBezTo>
                    <a:pt x="231" y="728"/>
                    <a:pt x="231" y="731"/>
                    <a:pt x="231" y="731"/>
                  </a:cubicBezTo>
                  <a:cubicBezTo>
                    <a:pt x="232" y="732"/>
                    <a:pt x="232" y="733"/>
                    <a:pt x="233" y="734"/>
                  </a:cubicBezTo>
                  <a:cubicBezTo>
                    <a:pt x="232" y="745"/>
                    <a:pt x="230" y="755"/>
                    <a:pt x="227" y="765"/>
                  </a:cubicBezTo>
                  <a:cubicBezTo>
                    <a:pt x="211" y="811"/>
                    <a:pt x="166" y="845"/>
                    <a:pt x="114" y="844"/>
                  </a:cubicBezTo>
                  <a:cubicBezTo>
                    <a:pt x="95" y="843"/>
                    <a:pt x="78" y="839"/>
                    <a:pt x="62" y="830"/>
                  </a:cubicBezTo>
                  <a:cubicBezTo>
                    <a:pt x="53" y="826"/>
                    <a:pt x="45" y="820"/>
                    <a:pt x="37" y="813"/>
                  </a:cubicBezTo>
                  <a:cubicBezTo>
                    <a:pt x="25" y="801"/>
                    <a:pt x="16" y="788"/>
                    <a:pt x="9" y="773"/>
                  </a:cubicBezTo>
                  <a:cubicBezTo>
                    <a:pt x="5" y="762"/>
                    <a:pt x="2" y="751"/>
                    <a:pt x="1" y="739"/>
                  </a:cubicBezTo>
                  <a:cubicBezTo>
                    <a:pt x="1" y="739"/>
                    <a:pt x="1" y="738"/>
                    <a:pt x="1" y="738"/>
                  </a:cubicBezTo>
                  <a:cubicBezTo>
                    <a:pt x="0" y="734"/>
                    <a:pt x="0" y="729"/>
                    <a:pt x="0" y="725"/>
                  </a:cubicBezTo>
                  <a:cubicBezTo>
                    <a:pt x="0" y="722"/>
                    <a:pt x="1" y="719"/>
                    <a:pt x="1" y="716"/>
                  </a:cubicBezTo>
                  <a:cubicBezTo>
                    <a:pt x="1" y="654"/>
                    <a:pt x="1" y="654"/>
                    <a:pt x="1" y="654"/>
                  </a:cubicBezTo>
                  <a:cubicBezTo>
                    <a:pt x="1" y="638"/>
                    <a:pt x="1" y="638"/>
                    <a:pt x="1" y="638"/>
                  </a:cubicBezTo>
                  <a:cubicBezTo>
                    <a:pt x="1" y="591"/>
                    <a:pt x="1" y="591"/>
                    <a:pt x="1" y="591"/>
                  </a:cubicBezTo>
                  <a:cubicBezTo>
                    <a:pt x="1" y="588"/>
                    <a:pt x="1" y="588"/>
                    <a:pt x="1" y="588"/>
                  </a:cubicBezTo>
                  <a:cubicBezTo>
                    <a:pt x="1" y="508"/>
                    <a:pt x="1" y="508"/>
                    <a:pt x="1" y="508"/>
                  </a:cubicBezTo>
                  <a:cubicBezTo>
                    <a:pt x="1" y="475"/>
                    <a:pt x="1" y="475"/>
                    <a:pt x="1" y="475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3" y="428"/>
                    <a:pt x="6" y="428"/>
                    <a:pt x="9" y="427"/>
                  </a:cubicBezTo>
                  <a:cubicBezTo>
                    <a:pt x="9" y="427"/>
                    <a:pt x="29" y="421"/>
                    <a:pt x="48" y="423"/>
                  </a:cubicBezTo>
                  <a:cubicBezTo>
                    <a:pt x="54" y="423"/>
                    <a:pt x="61" y="425"/>
                    <a:pt x="67" y="429"/>
                  </a:cubicBezTo>
                  <a:cubicBezTo>
                    <a:pt x="68" y="429"/>
                    <a:pt x="69" y="430"/>
                    <a:pt x="69" y="430"/>
                  </a:cubicBezTo>
                  <a:cubicBezTo>
                    <a:pt x="80" y="439"/>
                    <a:pt x="84" y="453"/>
                    <a:pt x="83" y="474"/>
                  </a:cubicBezTo>
                  <a:cubicBezTo>
                    <a:pt x="82" y="477"/>
                    <a:pt x="84" y="479"/>
                    <a:pt x="86" y="481"/>
                  </a:cubicBezTo>
                  <a:cubicBezTo>
                    <a:pt x="88" y="482"/>
                    <a:pt x="91" y="482"/>
                    <a:pt x="93" y="481"/>
                  </a:cubicBezTo>
                  <a:cubicBezTo>
                    <a:pt x="94" y="481"/>
                    <a:pt x="118" y="469"/>
                    <a:pt x="136" y="479"/>
                  </a:cubicBezTo>
                  <a:cubicBezTo>
                    <a:pt x="141" y="482"/>
                    <a:pt x="145" y="486"/>
                    <a:pt x="148" y="493"/>
                  </a:cubicBezTo>
                  <a:cubicBezTo>
                    <a:pt x="152" y="500"/>
                    <a:pt x="154" y="509"/>
                    <a:pt x="155" y="521"/>
                  </a:cubicBezTo>
                  <a:cubicBezTo>
                    <a:pt x="155" y="525"/>
                    <a:pt x="158" y="528"/>
                    <a:pt x="162" y="528"/>
                  </a:cubicBezTo>
                  <a:cubicBezTo>
                    <a:pt x="163" y="528"/>
                    <a:pt x="163" y="528"/>
                    <a:pt x="163" y="528"/>
                  </a:cubicBezTo>
                  <a:cubicBezTo>
                    <a:pt x="167" y="527"/>
                    <a:pt x="170" y="524"/>
                    <a:pt x="169" y="520"/>
                  </a:cubicBezTo>
                  <a:cubicBezTo>
                    <a:pt x="168" y="501"/>
                    <a:pt x="163" y="486"/>
                    <a:pt x="155" y="476"/>
                  </a:cubicBezTo>
                  <a:cubicBezTo>
                    <a:pt x="152" y="472"/>
                    <a:pt x="148" y="469"/>
                    <a:pt x="143" y="466"/>
                  </a:cubicBezTo>
                  <a:cubicBezTo>
                    <a:pt x="127" y="457"/>
                    <a:pt x="109" y="460"/>
                    <a:pt x="98" y="464"/>
                  </a:cubicBezTo>
                  <a:cubicBezTo>
                    <a:pt x="97" y="443"/>
                    <a:pt x="91" y="428"/>
                    <a:pt x="78" y="419"/>
                  </a:cubicBezTo>
                  <a:cubicBezTo>
                    <a:pt x="78" y="418"/>
                    <a:pt x="77" y="418"/>
                    <a:pt x="76" y="417"/>
                  </a:cubicBezTo>
                  <a:cubicBezTo>
                    <a:pt x="67" y="411"/>
                    <a:pt x="56" y="408"/>
                    <a:pt x="46" y="408"/>
                  </a:cubicBezTo>
                  <a:cubicBezTo>
                    <a:pt x="25" y="407"/>
                    <a:pt x="5" y="413"/>
                    <a:pt x="4" y="413"/>
                  </a:cubicBezTo>
                  <a:cubicBezTo>
                    <a:pt x="3" y="414"/>
                    <a:pt x="2" y="414"/>
                    <a:pt x="1" y="415"/>
                  </a:cubicBezTo>
                  <a:cubicBezTo>
                    <a:pt x="2" y="369"/>
                    <a:pt x="2" y="369"/>
                    <a:pt x="2" y="369"/>
                  </a:cubicBezTo>
                  <a:cubicBezTo>
                    <a:pt x="2" y="340"/>
                    <a:pt x="2" y="340"/>
                    <a:pt x="2" y="340"/>
                  </a:cubicBezTo>
                  <a:cubicBezTo>
                    <a:pt x="2" y="311"/>
                    <a:pt x="2" y="311"/>
                    <a:pt x="2" y="311"/>
                  </a:cubicBezTo>
                  <a:cubicBezTo>
                    <a:pt x="2" y="253"/>
                    <a:pt x="2" y="253"/>
                    <a:pt x="2" y="253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2" y="198"/>
                    <a:pt x="2" y="198"/>
                    <a:pt x="2" y="198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83"/>
                    <a:pt x="3" y="77"/>
                    <a:pt x="5" y="71"/>
                  </a:cubicBezTo>
                  <a:cubicBezTo>
                    <a:pt x="9" y="54"/>
                    <a:pt x="18" y="38"/>
                    <a:pt x="30" y="26"/>
                  </a:cubicBezTo>
                  <a:cubicBezTo>
                    <a:pt x="36" y="20"/>
                    <a:pt x="43" y="15"/>
                    <a:pt x="50" y="11"/>
                  </a:cubicBezTo>
                  <a:cubicBezTo>
                    <a:pt x="63" y="4"/>
                    <a:pt x="79" y="0"/>
                    <a:pt x="96" y="0"/>
                  </a:cubicBezTo>
                  <a:cubicBezTo>
                    <a:pt x="130" y="1"/>
                    <a:pt x="160" y="21"/>
                    <a:pt x="175" y="49"/>
                  </a:cubicBezTo>
                  <a:cubicBezTo>
                    <a:pt x="176" y="52"/>
                    <a:pt x="177" y="54"/>
                    <a:pt x="178" y="57"/>
                  </a:cubicBezTo>
                  <a:cubicBezTo>
                    <a:pt x="183" y="67"/>
                    <a:pt x="185" y="79"/>
                    <a:pt x="185" y="91"/>
                  </a:cubicBezTo>
                  <a:cubicBezTo>
                    <a:pt x="174" y="86"/>
                    <a:pt x="139" y="76"/>
                    <a:pt x="111" y="90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90" y="101"/>
                    <a:pt x="77" y="121"/>
                    <a:pt x="72" y="150"/>
                  </a:cubicBezTo>
                  <a:cubicBezTo>
                    <a:pt x="71" y="154"/>
                    <a:pt x="74" y="157"/>
                    <a:pt x="78" y="158"/>
                  </a:cubicBezTo>
                  <a:cubicBezTo>
                    <a:pt x="78" y="158"/>
                    <a:pt x="79" y="158"/>
                    <a:pt x="79" y="158"/>
                  </a:cubicBezTo>
                  <a:cubicBezTo>
                    <a:pt x="82" y="158"/>
                    <a:pt x="85" y="156"/>
                    <a:pt x="86" y="152"/>
                  </a:cubicBezTo>
                  <a:cubicBezTo>
                    <a:pt x="91" y="128"/>
                    <a:pt x="101" y="112"/>
                    <a:pt x="116" y="104"/>
                  </a:cubicBezTo>
                  <a:cubicBezTo>
                    <a:pt x="121" y="101"/>
                    <a:pt x="127" y="100"/>
                    <a:pt x="132" y="99"/>
                  </a:cubicBezTo>
                  <a:cubicBezTo>
                    <a:pt x="157" y="94"/>
                    <a:pt x="183" y="105"/>
                    <a:pt x="184" y="106"/>
                  </a:cubicBezTo>
                  <a:cubicBezTo>
                    <a:pt x="186" y="107"/>
                    <a:pt x="188" y="106"/>
                    <a:pt x="190" y="105"/>
                  </a:cubicBezTo>
                  <a:cubicBezTo>
                    <a:pt x="195" y="105"/>
                    <a:pt x="200" y="105"/>
                    <a:pt x="205" y="105"/>
                  </a:cubicBezTo>
                  <a:cubicBezTo>
                    <a:pt x="224" y="105"/>
                    <a:pt x="242" y="109"/>
                    <a:pt x="259" y="116"/>
                  </a:cubicBezTo>
                  <a:cubicBezTo>
                    <a:pt x="260" y="117"/>
                    <a:pt x="262" y="118"/>
                    <a:pt x="263" y="118"/>
                  </a:cubicBezTo>
                  <a:cubicBezTo>
                    <a:pt x="277" y="125"/>
                    <a:pt x="291" y="134"/>
                    <a:pt x="302" y="145"/>
                  </a:cubicBezTo>
                  <a:cubicBezTo>
                    <a:pt x="303" y="146"/>
                    <a:pt x="303" y="146"/>
                    <a:pt x="304" y="147"/>
                  </a:cubicBezTo>
                  <a:cubicBezTo>
                    <a:pt x="310" y="153"/>
                    <a:pt x="315" y="159"/>
                    <a:pt x="320" y="166"/>
                  </a:cubicBezTo>
                  <a:cubicBezTo>
                    <a:pt x="320" y="167"/>
                    <a:pt x="320" y="167"/>
                    <a:pt x="320" y="167"/>
                  </a:cubicBezTo>
                  <a:cubicBezTo>
                    <a:pt x="337" y="191"/>
                    <a:pt x="347" y="220"/>
                    <a:pt x="346" y="252"/>
                  </a:cubicBezTo>
                  <a:cubicBezTo>
                    <a:pt x="346" y="256"/>
                    <a:pt x="346" y="261"/>
                    <a:pt x="345" y="266"/>
                  </a:cubicBezTo>
                  <a:cubicBezTo>
                    <a:pt x="344" y="266"/>
                    <a:pt x="342" y="267"/>
                    <a:pt x="341" y="267"/>
                  </a:cubicBezTo>
                  <a:cubicBezTo>
                    <a:pt x="340" y="268"/>
                    <a:pt x="331" y="275"/>
                    <a:pt x="317" y="282"/>
                  </a:cubicBezTo>
                  <a:cubicBezTo>
                    <a:pt x="302" y="289"/>
                    <a:pt x="282" y="296"/>
                    <a:pt x="260" y="296"/>
                  </a:cubicBezTo>
                  <a:cubicBezTo>
                    <a:pt x="240" y="296"/>
                    <a:pt x="218" y="289"/>
                    <a:pt x="198" y="271"/>
                  </a:cubicBezTo>
                  <a:cubicBezTo>
                    <a:pt x="194" y="269"/>
                    <a:pt x="191" y="266"/>
                    <a:pt x="188" y="263"/>
                  </a:cubicBezTo>
                  <a:cubicBezTo>
                    <a:pt x="193" y="256"/>
                    <a:pt x="200" y="244"/>
                    <a:pt x="201" y="229"/>
                  </a:cubicBezTo>
                  <a:cubicBezTo>
                    <a:pt x="202" y="226"/>
                    <a:pt x="202" y="222"/>
                    <a:pt x="201" y="218"/>
                  </a:cubicBezTo>
                  <a:cubicBezTo>
                    <a:pt x="200" y="203"/>
                    <a:pt x="192" y="191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5" y="178"/>
                    <a:pt x="170" y="178"/>
                    <a:pt x="168" y="182"/>
                  </a:cubicBezTo>
                  <a:cubicBezTo>
                    <a:pt x="166" y="184"/>
                    <a:pt x="166" y="186"/>
                    <a:pt x="167" y="189"/>
                  </a:cubicBezTo>
                  <a:cubicBezTo>
                    <a:pt x="168" y="190"/>
                    <a:pt x="168" y="191"/>
                    <a:pt x="169" y="192"/>
                  </a:cubicBezTo>
                  <a:cubicBezTo>
                    <a:pt x="180" y="200"/>
                    <a:pt x="186" y="209"/>
                    <a:pt x="187" y="219"/>
                  </a:cubicBezTo>
                  <a:cubicBezTo>
                    <a:pt x="187" y="223"/>
                    <a:pt x="187" y="226"/>
                    <a:pt x="186" y="229"/>
                  </a:cubicBezTo>
                  <a:cubicBezTo>
                    <a:pt x="184" y="245"/>
                    <a:pt x="174" y="257"/>
                    <a:pt x="173" y="258"/>
                  </a:cubicBezTo>
                  <a:cubicBezTo>
                    <a:pt x="173" y="258"/>
                    <a:pt x="173" y="258"/>
                    <a:pt x="173" y="258"/>
                  </a:cubicBezTo>
                  <a:cubicBezTo>
                    <a:pt x="173" y="258"/>
                    <a:pt x="173" y="258"/>
                    <a:pt x="173" y="258"/>
                  </a:cubicBezTo>
                  <a:cubicBezTo>
                    <a:pt x="172" y="259"/>
                    <a:pt x="170" y="262"/>
                    <a:pt x="166" y="265"/>
                  </a:cubicBezTo>
                  <a:cubicBezTo>
                    <a:pt x="156" y="274"/>
                    <a:pt x="137" y="287"/>
                    <a:pt x="116" y="287"/>
                  </a:cubicBezTo>
                  <a:cubicBezTo>
                    <a:pt x="99" y="286"/>
                    <a:pt x="84" y="277"/>
                    <a:pt x="71" y="260"/>
                  </a:cubicBezTo>
                  <a:cubicBezTo>
                    <a:pt x="71" y="259"/>
                    <a:pt x="71" y="259"/>
                    <a:pt x="70" y="259"/>
                  </a:cubicBezTo>
                  <a:cubicBezTo>
                    <a:pt x="68" y="255"/>
                    <a:pt x="63" y="255"/>
                    <a:pt x="60" y="257"/>
                  </a:cubicBezTo>
                  <a:cubicBezTo>
                    <a:pt x="58" y="259"/>
                    <a:pt x="57" y="262"/>
                    <a:pt x="57" y="264"/>
                  </a:cubicBezTo>
                  <a:cubicBezTo>
                    <a:pt x="58" y="265"/>
                    <a:pt x="58" y="267"/>
                    <a:pt x="59" y="267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75" y="289"/>
                    <a:pt x="93" y="300"/>
                    <a:pt x="113" y="301"/>
                  </a:cubicBezTo>
                  <a:cubicBezTo>
                    <a:pt x="114" y="301"/>
                    <a:pt x="114" y="301"/>
                    <a:pt x="115" y="301"/>
                  </a:cubicBezTo>
                  <a:cubicBezTo>
                    <a:pt x="141" y="302"/>
                    <a:pt x="164" y="286"/>
                    <a:pt x="175" y="276"/>
                  </a:cubicBezTo>
                  <a:cubicBezTo>
                    <a:pt x="177" y="275"/>
                    <a:pt x="177" y="274"/>
                    <a:pt x="178" y="274"/>
                  </a:cubicBezTo>
                  <a:cubicBezTo>
                    <a:pt x="182" y="277"/>
                    <a:pt x="185" y="280"/>
                    <a:pt x="188" y="283"/>
                  </a:cubicBezTo>
                  <a:cubicBezTo>
                    <a:pt x="212" y="303"/>
                    <a:pt x="238" y="310"/>
                    <a:pt x="261" y="310"/>
                  </a:cubicBezTo>
                  <a:cubicBezTo>
                    <a:pt x="264" y="310"/>
                    <a:pt x="266" y="310"/>
                    <a:pt x="268" y="310"/>
                  </a:cubicBezTo>
                  <a:cubicBezTo>
                    <a:pt x="289" y="309"/>
                    <a:pt x="308" y="302"/>
                    <a:pt x="322" y="296"/>
                  </a:cubicBezTo>
                  <a:cubicBezTo>
                    <a:pt x="338" y="288"/>
                    <a:pt x="349" y="280"/>
                    <a:pt x="350" y="279"/>
                  </a:cubicBezTo>
                  <a:cubicBezTo>
                    <a:pt x="383" y="306"/>
                    <a:pt x="404" y="347"/>
                    <a:pt x="403" y="393"/>
                  </a:cubicBezTo>
                  <a:cubicBezTo>
                    <a:pt x="402" y="428"/>
                    <a:pt x="390" y="459"/>
                    <a:pt x="369" y="483"/>
                  </a:cubicBezTo>
                  <a:cubicBezTo>
                    <a:pt x="369" y="483"/>
                    <a:pt x="368" y="483"/>
                    <a:pt x="368" y="483"/>
                  </a:cubicBezTo>
                  <a:cubicBezTo>
                    <a:pt x="367" y="482"/>
                    <a:pt x="366" y="482"/>
                    <a:pt x="365" y="482"/>
                  </a:cubicBezTo>
                  <a:cubicBezTo>
                    <a:pt x="363" y="483"/>
                    <a:pt x="362" y="483"/>
                    <a:pt x="361" y="483"/>
                  </a:cubicBezTo>
                  <a:cubicBezTo>
                    <a:pt x="356" y="484"/>
                    <a:pt x="349" y="485"/>
                    <a:pt x="340" y="485"/>
                  </a:cubicBezTo>
                  <a:cubicBezTo>
                    <a:pt x="339" y="485"/>
                    <a:pt x="337" y="485"/>
                    <a:pt x="336" y="485"/>
                  </a:cubicBezTo>
                  <a:cubicBezTo>
                    <a:pt x="328" y="485"/>
                    <a:pt x="319" y="483"/>
                    <a:pt x="311" y="479"/>
                  </a:cubicBezTo>
                  <a:cubicBezTo>
                    <a:pt x="311" y="479"/>
                    <a:pt x="311" y="479"/>
                    <a:pt x="311" y="479"/>
                  </a:cubicBezTo>
                  <a:cubicBezTo>
                    <a:pt x="310" y="478"/>
                    <a:pt x="308" y="478"/>
                    <a:pt x="307" y="477"/>
                  </a:cubicBezTo>
                  <a:cubicBezTo>
                    <a:pt x="299" y="471"/>
                    <a:pt x="293" y="463"/>
                    <a:pt x="292" y="451"/>
                  </a:cubicBezTo>
                  <a:cubicBezTo>
                    <a:pt x="291" y="447"/>
                    <a:pt x="287" y="444"/>
                    <a:pt x="283" y="445"/>
                  </a:cubicBezTo>
                  <a:cubicBezTo>
                    <a:pt x="279" y="446"/>
                    <a:pt x="277" y="449"/>
                    <a:pt x="277" y="453"/>
                  </a:cubicBezTo>
                  <a:cubicBezTo>
                    <a:pt x="279" y="468"/>
                    <a:pt x="286" y="479"/>
                    <a:pt x="296" y="487"/>
                  </a:cubicBezTo>
                  <a:cubicBezTo>
                    <a:pt x="297" y="488"/>
                    <a:pt x="298" y="488"/>
                    <a:pt x="299" y="489"/>
                  </a:cubicBezTo>
                  <a:cubicBezTo>
                    <a:pt x="307" y="494"/>
                    <a:pt x="315" y="497"/>
                    <a:pt x="324" y="498"/>
                  </a:cubicBezTo>
                  <a:cubicBezTo>
                    <a:pt x="323" y="499"/>
                    <a:pt x="322" y="499"/>
                    <a:pt x="321" y="500"/>
                  </a:cubicBezTo>
                  <a:cubicBezTo>
                    <a:pt x="302" y="513"/>
                    <a:pt x="287" y="533"/>
                    <a:pt x="290" y="562"/>
                  </a:cubicBezTo>
                  <a:cubicBezTo>
                    <a:pt x="290" y="565"/>
                    <a:pt x="293" y="568"/>
                    <a:pt x="297" y="568"/>
                  </a:cubicBezTo>
                  <a:cubicBezTo>
                    <a:pt x="298" y="568"/>
                    <a:pt x="298" y="568"/>
                    <a:pt x="298" y="568"/>
                  </a:cubicBezTo>
                  <a:cubicBezTo>
                    <a:pt x="302" y="568"/>
                    <a:pt x="305" y="564"/>
                    <a:pt x="304" y="560"/>
                  </a:cubicBezTo>
                  <a:cubicBezTo>
                    <a:pt x="301" y="534"/>
                    <a:pt x="318" y="518"/>
                    <a:pt x="335" y="509"/>
                  </a:cubicBezTo>
                  <a:cubicBezTo>
                    <a:pt x="343" y="504"/>
                    <a:pt x="352" y="501"/>
                    <a:pt x="358" y="499"/>
                  </a:cubicBezTo>
                  <a:cubicBezTo>
                    <a:pt x="359" y="499"/>
                    <a:pt x="359" y="499"/>
                    <a:pt x="360" y="499"/>
                  </a:cubicBezTo>
                  <a:cubicBezTo>
                    <a:pt x="361" y="498"/>
                    <a:pt x="363" y="498"/>
                    <a:pt x="364" y="497"/>
                  </a:cubicBezTo>
                  <a:cubicBezTo>
                    <a:pt x="366" y="497"/>
                    <a:pt x="367" y="497"/>
                    <a:pt x="367" y="497"/>
                  </a:cubicBezTo>
                  <a:cubicBezTo>
                    <a:pt x="371" y="502"/>
                    <a:pt x="375" y="507"/>
                    <a:pt x="378" y="512"/>
                  </a:cubicBezTo>
                  <a:cubicBezTo>
                    <a:pt x="383" y="521"/>
                    <a:pt x="388" y="530"/>
                    <a:pt x="391" y="5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4062" y="2116"/>
              <a:ext cx="1049" cy="1646"/>
            </a:xfrm>
            <a:custGeom>
              <a:avLst/>
              <a:gdLst>
                <a:gd name="T0" fmla="*/ 0 w 402"/>
                <a:gd name="T1" fmla="*/ 565 h 632"/>
                <a:gd name="T2" fmla="*/ 12 w 402"/>
                <a:gd name="T3" fmla="*/ 408 h 632"/>
                <a:gd name="T4" fmla="*/ 104 w 402"/>
                <a:gd name="T5" fmla="*/ 237 h 632"/>
                <a:gd name="T6" fmla="*/ 238 w 402"/>
                <a:gd name="T7" fmla="*/ 195 h 632"/>
                <a:gd name="T8" fmla="*/ 183 w 402"/>
                <a:gd name="T9" fmla="*/ 254 h 632"/>
                <a:gd name="T10" fmla="*/ 126 w 402"/>
                <a:gd name="T11" fmla="*/ 324 h 632"/>
                <a:gd name="T12" fmla="*/ 289 w 402"/>
                <a:gd name="T13" fmla="*/ 244 h 632"/>
                <a:gd name="T14" fmla="*/ 365 w 402"/>
                <a:gd name="T15" fmla="*/ 4 h 632"/>
                <a:gd name="T16" fmla="*/ 394 w 402"/>
                <a:gd name="T17" fmla="*/ 42 h 632"/>
                <a:gd name="T18" fmla="*/ 367 w 402"/>
                <a:gd name="T19" fmla="*/ 310 h 632"/>
                <a:gd name="T20" fmla="*/ 282 w 402"/>
                <a:gd name="T21" fmla="*/ 406 h 632"/>
                <a:gd name="T22" fmla="*/ 60 w 402"/>
                <a:gd name="T23" fmla="*/ 632 h 632"/>
                <a:gd name="T24" fmla="*/ 0 w 402"/>
                <a:gd name="T25" fmla="*/ 565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2" h="632">
                  <a:moveTo>
                    <a:pt x="0" y="565"/>
                  </a:moveTo>
                  <a:cubicBezTo>
                    <a:pt x="0" y="565"/>
                    <a:pt x="14" y="521"/>
                    <a:pt x="12" y="408"/>
                  </a:cubicBezTo>
                  <a:cubicBezTo>
                    <a:pt x="9" y="295"/>
                    <a:pt x="58" y="272"/>
                    <a:pt x="104" y="237"/>
                  </a:cubicBezTo>
                  <a:cubicBezTo>
                    <a:pt x="150" y="203"/>
                    <a:pt x="209" y="146"/>
                    <a:pt x="238" y="195"/>
                  </a:cubicBezTo>
                  <a:cubicBezTo>
                    <a:pt x="249" y="213"/>
                    <a:pt x="216" y="233"/>
                    <a:pt x="183" y="254"/>
                  </a:cubicBezTo>
                  <a:cubicBezTo>
                    <a:pt x="147" y="277"/>
                    <a:pt x="109" y="302"/>
                    <a:pt x="126" y="324"/>
                  </a:cubicBezTo>
                  <a:cubicBezTo>
                    <a:pt x="158" y="367"/>
                    <a:pt x="289" y="244"/>
                    <a:pt x="289" y="244"/>
                  </a:cubicBezTo>
                  <a:cubicBezTo>
                    <a:pt x="289" y="244"/>
                    <a:pt x="328" y="0"/>
                    <a:pt x="365" y="4"/>
                  </a:cubicBezTo>
                  <a:cubicBezTo>
                    <a:pt x="402" y="7"/>
                    <a:pt x="397" y="14"/>
                    <a:pt x="394" y="42"/>
                  </a:cubicBezTo>
                  <a:cubicBezTo>
                    <a:pt x="390" y="71"/>
                    <a:pt x="367" y="310"/>
                    <a:pt x="367" y="310"/>
                  </a:cubicBezTo>
                  <a:cubicBezTo>
                    <a:pt x="367" y="310"/>
                    <a:pt x="327" y="360"/>
                    <a:pt x="282" y="406"/>
                  </a:cubicBezTo>
                  <a:cubicBezTo>
                    <a:pt x="237" y="451"/>
                    <a:pt x="71" y="609"/>
                    <a:pt x="60" y="632"/>
                  </a:cubicBezTo>
                  <a:cubicBezTo>
                    <a:pt x="0" y="565"/>
                    <a:pt x="0" y="565"/>
                    <a:pt x="0" y="565"/>
                  </a:cubicBezTo>
                </a:path>
              </a:pathLst>
            </a:custGeom>
            <a:solidFill>
              <a:srgbClr val="F7C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916" y="3567"/>
              <a:ext cx="631" cy="753"/>
            </a:xfrm>
            <a:prstGeom prst="rect">
              <a:avLst/>
            </a:prstGeom>
            <a:solidFill>
              <a:srgbClr val="C2B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3864" y="3687"/>
              <a:ext cx="777" cy="633"/>
            </a:xfrm>
            <a:custGeom>
              <a:avLst/>
              <a:gdLst>
                <a:gd name="T0" fmla="*/ 0 w 777"/>
                <a:gd name="T1" fmla="*/ 0 h 633"/>
                <a:gd name="T2" fmla="*/ 52 w 777"/>
                <a:gd name="T3" fmla="*/ 633 h 633"/>
                <a:gd name="T4" fmla="*/ 777 w 777"/>
                <a:gd name="T5" fmla="*/ 633 h 633"/>
                <a:gd name="T6" fmla="*/ 777 w 777"/>
                <a:gd name="T7" fmla="*/ 0 h 633"/>
                <a:gd name="T8" fmla="*/ 561 w 777"/>
                <a:gd name="T9" fmla="*/ 0 h 633"/>
                <a:gd name="T10" fmla="*/ 490 w 777"/>
                <a:gd name="T11" fmla="*/ 239 h 633"/>
                <a:gd name="T12" fmla="*/ 464 w 777"/>
                <a:gd name="T13" fmla="*/ 0 h 633"/>
                <a:gd name="T14" fmla="*/ 0 w 777"/>
                <a:gd name="T15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633">
                  <a:moveTo>
                    <a:pt x="0" y="0"/>
                  </a:moveTo>
                  <a:lnTo>
                    <a:pt x="52" y="633"/>
                  </a:lnTo>
                  <a:lnTo>
                    <a:pt x="777" y="633"/>
                  </a:lnTo>
                  <a:lnTo>
                    <a:pt x="777" y="0"/>
                  </a:lnTo>
                  <a:lnTo>
                    <a:pt x="561" y="0"/>
                  </a:lnTo>
                  <a:lnTo>
                    <a:pt x="490" y="239"/>
                  </a:lnTo>
                  <a:lnTo>
                    <a:pt x="4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4498" y="3887"/>
              <a:ext cx="94" cy="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4498" y="3783"/>
              <a:ext cx="94" cy="9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2571" y="2116"/>
              <a:ext cx="1047" cy="1646"/>
            </a:xfrm>
            <a:custGeom>
              <a:avLst/>
              <a:gdLst>
                <a:gd name="T0" fmla="*/ 401 w 401"/>
                <a:gd name="T1" fmla="*/ 565 h 632"/>
                <a:gd name="T2" fmla="*/ 390 w 401"/>
                <a:gd name="T3" fmla="*/ 408 h 632"/>
                <a:gd name="T4" fmla="*/ 297 w 401"/>
                <a:gd name="T5" fmla="*/ 237 h 632"/>
                <a:gd name="T6" fmla="*/ 163 w 401"/>
                <a:gd name="T7" fmla="*/ 195 h 632"/>
                <a:gd name="T8" fmla="*/ 218 w 401"/>
                <a:gd name="T9" fmla="*/ 254 h 632"/>
                <a:gd name="T10" fmla="*/ 275 w 401"/>
                <a:gd name="T11" fmla="*/ 324 h 632"/>
                <a:gd name="T12" fmla="*/ 112 w 401"/>
                <a:gd name="T13" fmla="*/ 244 h 632"/>
                <a:gd name="T14" fmla="*/ 36 w 401"/>
                <a:gd name="T15" fmla="*/ 4 h 632"/>
                <a:gd name="T16" fmla="*/ 8 w 401"/>
                <a:gd name="T17" fmla="*/ 42 h 632"/>
                <a:gd name="T18" fmla="*/ 34 w 401"/>
                <a:gd name="T19" fmla="*/ 310 h 632"/>
                <a:gd name="T20" fmla="*/ 120 w 401"/>
                <a:gd name="T21" fmla="*/ 406 h 632"/>
                <a:gd name="T22" fmla="*/ 341 w 401"/>
                <a:gd name="T23" fmla="*/ 632 h 632"/>
                <a:gd name="T24" fmla="*/ 401 w 401"/>
                <a:gd name="T25" fmla="*/ 565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1" h="632">
                  <a:moveTo>
                    <a:pt x="401" y="565"/>
                  </a:moveTo>
                  <a:cubicBezTo>
                    <a:pt x="401" y="565"/>
                    <a:pt x="387" y="521"/>
                    <a:pt x="390" y="408"/>
                  </a:cubicBezTo>
                  <a:cubicBezTo>
                    <a:pt x="392" y="295"/>
                    <a:pt x="343" y="272"/>
                    <a:pt x="297" y="237"/>
                  </a:cubicBezTo>
                  <a:cubicBezTo>
                    <a:pt x="251" y="203"/>
                    <a:pt x="192" y="146"/>
                    <a:pt x="163" y="195"/>
                  </a:cubicBezTo>
                  <a:cubicBezTo>
                    <a:pt x="153" y="213"/>
                    <a:pt x="185" y="233"/>
                    <a:pt x="218" y="254"/>
                  </a:cubicBezTo>
                  <a:cubicBezTo>
                    <a:pt x="255" y="277"/>
                    <a:pt x="292" y="302"/>
                    <a:pt x="275" y="324"/>
                  </a:cubicBezTo>
                  <a:cubicBezTo>
                    <a:pt x="244" y="367"/>
                    <a:pt x="112" y="244"/>
                    <a:pt x="112" y="244"/>
                  </a:cubicBezTo>
                  <a:cubicBezTo>
                    <a:pt x="112" y="244"/>
                    <a:pt x="73" y="0"/>
                    <a:pt x="36" y="4"/>
                  </a:cubicBezTo>
                  <a:cubicBezTo>
                    <a:pt x="0" y="7"/>
                    <a:pt x="4" y="14"/>
                    <a:pt x="8" y="42"/>
                  </a:cubicBezTo>
                  <a:cubicBezTo>
                    <a:pt x="11" y="71"/>
                    <a:pt x="34" y="310"/>
                    <a:pt x="34" y="310"/>
                  </a:cubicBezTo>
                  <a:cubicBezTo>
                    <a:pt x="34" y="310"/>
                    <a:pt x="75" y="360"/>
                    <a:pt x="120" y="406"/>
                  </a:cubicBezTo>
                  <a:cubicBezTo>
                    <a:pt x="165" y="451"/>
                    <a:pt x="330" y="609"/>
                    <a:pt x="341" y="632"/>
                  </a:cubicBezTo>
                  <a:cubicBezTo>
                    <a:pt x="401" y="565"/>
                    <a:pt x="401" y="565"/>
                    <a:pt x="401" y="565"/>
                  </a:cubicBezTo>
                </a:path>
              </a:pathLst>
            </a:custGeom>
            <a:solidFill>
              <a:srgbClr val="F7C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3133" y="3567"/>
              <a:ext cx="631" cy="753"/>
            </a:xfrm>
            <a:prstGeom prst="rect">
              <a:avLst/>
            </a:prstGeom>
            <a:solidFill>
              <a:srgbClr val="C2B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3039" y="3687"/>
              <a:ext cx="780" cy="633"/>
            </a:xfrm>
            <a:custGeom>
              <a:avLst/>
              <a:gdLst>
                <a:gd name="T0" fmla="*/ 780 w 780"/>
                <a:gd name="T1" fmla="*/ 0 h 633"/>
                <a:gd name="T2" fmla="*/ 725 w 780"/>
                <a:gd name="T3" fmla="*/ 633 h 633"/>
                <a:gd name="T4" fmla="*/ 0 w 780"/>
                <a:gd name="T5" fmla="*/ 633 h 633"/>
                <a:gd name="T6" fmla="*/ 0 w 780"/>
                <a:gd name="T7" fmla="*/ 0 h 633"/>
                <a:gd name="T8" fmla="*/ 216 w 780"/>
                <a:gd name="T9" fmla="*/ 0 h 633"/>
                <a:gd name="T10" fmla="*/ 287 w 780"/>
                <a:gd name="T11" fmla="*/ 239 h 633"/>
                <a:gd name="T12" fmla="*/ 313 w 780"/>
                <a:gd name="T13" fmla="*/ 0 h 633"/>
                <a:gd name="T14" fmla="*/ 780 w 780"/>
                <a:gd name="T15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0" h="633">
                  <a:moveTo>
                    <a:pt x="780" y="0"/>
                  </a:moveTo>
                  <a:lnTo>
                    <a:pt x="725" y="633"/>
                  </a:lnTo>
                  <a:lnTo>
                    <a:pt x="0" y="633"/>
                  </a:lnTo>
                  <a:lnTo>
                    <a:pt x="0" y="0"/>
                  </a:lnTo>
                  <a:lnTo>
                    <a:pt x="216" y="0"/>
                  </a:lnTo>
                  <a:lnTo>
                    <a:pt x="287" y="239"/>
                  </a:lnTo>
                  <a:lnTo>
                    <a:pt x="313" y="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20" name="Oval 15"/>
            <p:cNvSpPr>
              <a:spLocks noChangeArrowheads="1"/>
            </p:cNvSpPr>
            <p:nvPr/>
          </p:nvSpPr>
          <p:spPr bwMode="auto">
            <a:xfrm>
              <a:off x="3122" y="3887"/>
              <a:ext cx="94" cy="9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3122" y="3783"/>
              <a:ext cx="94" cy="9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19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600" y="0"/>
            <a:ext cx="12192000" cy="6858000"/>
            <a:chOff x="0" y="0"/>
            <a:chExt cx="19200" cy="10800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0" y="0"/>
              <a:ext cx="19200" cy="10800"/>
              <a:chOff x="0" y="0"/>
              <a:chExt cx="19200" cy="10800"/>
            </a:xfrm>
          </p:grpSpPr>
          <p:sp>
            <p:nvSpPr>
              <p:cNvPr id="10" name="流程图: 手动输入 9"/>
              <p:cNvSpPr/>
              <p:nvPr userDrawn="1"/>
            </p:nvSpPr>
            <p:spPr>
              <a:xfrm rot="16200000" flipV="1">
                <a:off x="1377" y="-1377"/>
                <a:ext cx="10800" cy="1355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1" name="流程图: 手动输入 20"/>
              <p:cNvSpPr/>
              <p:nvPr userDrawn="1"/>
            </p:nvSpPr>
            <p:spPr>
              <a:xfrm rot="16200000" flipH="1">
                <a:off x="7114" y="-1286"/>
                <a:ext cx="10800" cy="13373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0 w 10000"/>
                  <a:gd name="connsiteY0-2" fmla="*/ 3616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0 w 10000"/>
                  <a:gd name="connsiteY4-10" fmla="*/ 3616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36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3616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800" y="890"/>
              <a:ext cx="17600" cy="9020"/>
            </a:xfrm>
            <a:prstGeom prst="rect">
              <a:avLst/>
            </a:prstGeom>
            <a:pattFill prst="wdUpDiag">
              <a:fgClr>
                <a:srgbClr val="F8FCFE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473043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37546" y="2914258"/>
            <a:ext cx="18878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Project </a:t>
            </a:r>
            <a:endParaRPr lang="en-US" altLang="zh-CN" sz="24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en-US" altLang="zh-CN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Background</a:t>
            </a:r>
            <a:endParaRPr lang="zh-CN" altLang="en-US" sz="24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80890" y="1213273"/>
            <a:ext cx="30302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CONTENTS</a:t>
            </a:r>
            <a:endParaRPr lang="en-US" altLang="zh-CN" sz="44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27" name="直接连接符 26"/>
          <p:cNvCxnSpPr>
            <a:stCxn id="21" idx="6"/>
            <a:endCxn id="28" idx="3"/>
          </p:cNvCxnSpPr>
          <p:nvPr/>
        </p:nvCxnSpPr>
        <p:spPr>
          <a:xfrm flipV="1">
            <a:off x="2372929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3667852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532180" y="3681397"/>
            <a:ext cx="11817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Project</a:t>
            </a:r>
            <a:endParaRPr lang="en-US" altLang="zh-CN" sz="24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r>
              <a:rPr lang="en-US" altLang="zh-CN" sz="2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Design</a:t>
            </a:r>
            <a:endParaRPr lang="zh-CN" altLang="en-US" sz="24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50789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03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18568" y="2806721"/>
            <a:ext cx="16332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Project</a:t>
            </a:r>
            <a:endParaRPr lang="en-US" altLang="zh-CN" sz="24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en-US" altLang="zh-CN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Procedure</a:t>
            </a:r>
            <a:endParaRPr lang="zh-CN" altLang="en-US" sz="24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4" name="直接连接符 33"/>
          <p:cNvCxnSpPr>
            <a:stCxn id="31" idx="6"/>
            <a:endCxn id="35" idx="3"/>
          </p:cNvCxnSpPr>
          <p:nvPr/>
        </p:nvCxnSpPr>
        <p:spPr>
          <a:xfrm flipV="1">
            <a:off x="6550675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7845598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04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07354" y="3650277"/>
            <a:ext cx="15297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Problems</a:t>
            </a:r>
            <a:endParaRPr lang="en-US" altLang="zh-CN" sz="24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en-US" altLang="zh-CN" sz="2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And</a:t>
            </a:r>
            <a:endParaRPr lang="en-US" altLang="zh-CN" sz="24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en-US" altLang="zh-CN" sz="2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Solutions</a:t>
            </a:r>
            <a:endParaRPr lang="zh-CN" altLang="en-US" sz="24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828535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05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449467" y="3222219"/>
            <a:ext cx="1757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Conclusion</a:t>
            </a:r>
            <a:endParaRPr lang="zh-CN" altLang="en-US" sz="24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41" name="直接连接符 40"/>
          <p:cNvCxnSpPr>
            <a:stCxn id="28" idx="5"/>
            <a:endCxn id="31" idx="2"/>
          </p:cNvCxnSpPr>
          <p:nvPr/>
        </p:nvCxnSpPr>
        <p:spPr>
          <a:xfrm>
            <a:off x="4435953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616256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2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1" grpId="0" bldLvl="0" animBg="1"/>
      <p:bldP spid="21" grpId="1" bldLvl="0" animBg="1"/>
      <p:bldP spid="28" grpId="0" bldLvl="0" animBg="1"/>
      <p:bldP spid="28" grpId="1" bldLvl="0" animBg="1"/>
      <p:bldP spid="31" grpId="0" bldLvl="0" animBg="1"/>
      <p:bldP spid="31" grpId="1" bldLvl="0" animBg="1"/>
      <p:bldP spid="35" grpId="0" bldLvl="0" animBg="1"/>
      <p:bldP spid="35" grpId="1" bldLvl="0" animBg="1"/>
      <p:bldP spid="38" grpId="0" bldLvl="0" animBg="1"/>
      <p:bldP spid="38" grpId="1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7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05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700815" y="1420295"/>
            <a:ext cx="3785340" cy="3785340"/>
          </a:xfrm>
          <a:prstGeom prst="ellipse">
            <a:avLst/>
          </a:prstGeom>
          <a:ln w="152400">
            <a:solidFill>
              <a:schemeClr val="bg1"/>
            </a:solidFill>
          </a:ln>
          <a:effectLst>
            <a:outerShdw blurRad="4191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69886" y="2954671"/>
            <a:ext cx="273812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Thanks For </a:t>
            </a:r>
            <a:endParaRPr lang="en-US" altLang="zh-CN" sz="4400" spc="-3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en-US" altLang="zh-CN" sz="44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Watching!</a:t>
            </a:r>
            <a:endParaRPr lang="zh-CN" altLang="en-US" sz="4400" spc="-3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5109473" y="1772252"/>
            <a:ext cx="1013022" cy="1010317"/>
            <a:chOff x="5500688" y="2833688"/>
            <a:chExt cx="1190625" cy="1187450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5697538" y="3028951"/>
              <a:ext cx="793750" cy="793750"/>
            </a:xfrm>
            <a:custGeom>
              <a:avLst/>
              <a:gdLst>
                <a:gd name="T0" fmla="*/ 120 w 239"/>
                <a:gd name="T1" fmla="*/ 0 h 239"/>
                <a:gd name="T2" fmla="*/ 239 w 239"/>
                <a:gd name="T3" fmla="*/ 120 h 239"/>
                <a:gd name="T4" fmla="*/ 120 w 239"/>
                <a:gd name="T5" fmla="*/ 239 h 239"/>
                <a:gd name="T6" fmla="*/ 0 w 239"/>
                <a:gd name="T7" fmla="*/ 120 h 239"/>
                <a:gd name="T8" fmla="*/ 120 w 239"/>
                <a:gd name="T9" fmla="*/ 0 h 239"/>
                <a:gd name="T10" fmla="*/ 120 w 239"/>
                <a:gd name="T11" fmla="*/ 7 h 239"/>
                <a:gd name="T12" fmla="*/ 232 w 239"/>
                <a:gd name="T13" fmla="*/ 120 h 239"/>
                <a:gd name="T14" fmla="*/ 120 w 239"/>
                <a:gd name="T15" fmla="*/ 232 h 239"/>
                <a:gd name="T16" fmla="*/ 7 w 239"/>
                <a:gd name="T17" fmla="*/ 120 h 239"/>
                <a:gd name="T18" fmla="*/ 120 w 239"/>
                <a:gd name="T19" fmla="*/ 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239">
                  <a:moveTo>
                    <a:pt x="120" y="0"/>
                  </a:moveTo>
                  <a:cubicBezTo>
                    <a:pt x="186" y="0"/>
                    <a:pt x="239" y="54"/>
                    <a:pt x="239" y="120"/>
                  </a:cubicBezTo>
                  <a:cubicBezTo>
                    <a:pt x="239" y="186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lose/>
                  <a:moveTo>
                    <a:pt x="120" y="7"/>
                  </a:moveTo>
                  <a:cubicBezTo>
                    <a:pt x="182" y="7"/>
                    <a:pt x="232" y="58"/>
                    <a:pt x="232" y="120"/>
                  </a:cubicBezTo>
                  <a:cubicBezTo>
                    <a:pt x="232" y="182"/>
                    <a:pt x="182" y="232"/>
                    <a:pt x="120" y="232"/>
                  </a:cubicBezTo>
                  <a:cubicBezTo>
                    <a:pt x="58" y="232"/>
                    <a:pt x="7" y="182"/>
                    <a:pt x="7" y="120"/>
                  </a:cubicBezTo>
                  <a:cubicBezTo>
                    <a:pt x="7" y="58"/>
                    <a:pt x="58" y="7"/>
                    <a:pt x="1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5500688" y="2833688"/>
              <a:ext cx="1190625" cy="1187450"/>
            </a:xfrm>
            <a:custGeom>
              <a:avLst/>
              <a:gdLst>
                <a:gd name="T0" fmla="*/ 179 w 358"/>
                <a:gd name="T1" fmla="*/ 0 h 358"/>
                <a:gd name="T2" fmla="*/ 358 w 358"/>
                <a:gd name="T3" fmla="*/ 179 h 358"/>
                <a:gd name="T4" fmla="*/ 179 w 358"/>
                <a:gd name="T5" fmla="*/ 358 h 358"/>
                <a:gd name="T6" fmla="*/ 0 w 358"/>
                <a:gd name="T7" fmla="*/ 179 h 358"/>
                <a:gd name="T8" fmla="*/ 179 w 358"/>
                <a:gd name="T9" fmla="*/ 0 h 358"/>
                <a:gd name="T10" fmla="*/ 179 w 358"/>
                <a:gd name="T11" fmla="*/ 7 h 358"/>
                <a:gd name="T12" fmla="*/ 7 w 358"/>
                <a:gd name="T13" fmla="*/ 179 h 358"/>
                <a:gd name="T14" fmla="*/ 179 w 358"/>
                <a:gd name="T15" fmla="*/ 351 h 358"/>
                <a:gd name="T16" fmla="*/ 351 w 358"/>
                <a:gd name="T17" fmla="*/ 179 h 358"/>
                <a:gd name="T18" fmla="*/ 179 w 358"/>
                <a:gd name="T19" fmla="*/ 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0"/>
                  </a:moveTo>
                  <a:cubicBezTo>
                    <a:pt x="277" y="0"/>
                    <a:pt x="358" y="80"/>
                    <a:pt x="358" y="179"/>
                  </a:cubicBezTo>
                  <a:cubicBezTo>
                    <a:pt x="358" y="277"/>
                    <a:pt x="277" y="358"/>
                    <a:pt x="179" y="358"/>
                  </a:cubicBezTo>
                  <a:cubicBezTo>
                    <a:pt x="80" y="358"/>
                    <a:pt x="0" y="277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lose/>
                  <a:moveTo>
                    <a:pt x="179" y="7"/>
                  </a:moveTo>
                  <a:cubicBezTo>
                    <a:pt x="84" y="7"/>
                    <a:pt x="7" y="84"/>
                    <a:pt x="7" y="179"/>
                  </a:cubicBezTo>
                  <a:cubicBezTo>
                    <a:pt x="7" y="273"/>
                    <a:pt x="84" y="351"/>
                    <a:pt x="179" y="351"/>
                  </a:cubicBezTo>
                  <a:cubicBezTo>
                    <a:pt x="273" y="351"/>
                    <a:pt x="351" y="273"/>
                    <a:pt x="351" y="179"/>
                  </a:cubicBezTo>
                  <a:cubicBezTo>
                    <a:pt x="351" y="84"/>
                    <a:pt x="273" y="7"/>
                    <a:pt x="17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5546726" y="2879726"/>
              <a:ext cx="1098550" cy="742950"/>
            </a:xfrm>
            <a:custGeom>
              <a:avLst/>
              <a:gdLst>
                <a:gd name="T0" fmla="*/ 13 w 330"/>
                <a:gd name="T1" fmla="*/ 193 h 224"/>
                <a:gd name="T2" fmla="*/ 13 w 330"/>
                <a:gd name="T3" fmla="*/ 200 h 224"/>
                <a:gd name="T4" fmla="*/ 39 w 330"/>
                <a:gd name="T5" fmla="*/ 196 h 224"/>
                <a:gd name="T6" fmla="*/ 14 w 330"/>
                <a:gd name="T7" fmla="*/ 218 h 224"/>
                <a:gd name="T8" fmla="*/ 23 w 330"/>
                <a:gd name="T9" fmla="*/ 153 h 224"/>
                <a:gd name="T10" fmla="*/ 6 w 330"/>
                <a:gd name="T11" fmla="*/ 181 h 224"/>
                <a:gd name="T12" fmla="*/ 6 w 330"/>
                <a:gd name="T13" fmla="*/ 172 h 224"/>
                <a:gd name="T14" fmla="*/ 1 w 330"/>
                <a:gd name="T15" fmla="*/ 160 h 224"/>
                <a:gd name="T16" fmla="*/ 38 w 330"/>
                <a:gd name="T17" fmla="*/ 133 h 224"/>
                <a:gd name="T18" fmla="*/ 35 w 330"/>
                <a:gd name="T19" fmla="*/ 149 h 224"/>
                <a:gd name="T20" fmla="*/ 5 w 330"/>
                <a:gd name="T21" fmla="*/ 124 h 224"/>
                <a:gd name="T22" fmla="*/ 44 w 330"/>
                <a:gd name="T23" fmla="*/ 92 h 224"/>
                <a:gd name="T24" fmla="*/ 54 w 330"/>
                <a:gd name="T25" fmla="*/ 99 h 224"/>
                <a:gd name="T26" fmla="*/ 40 w 330"/>
                <a:gd name="T27" fmla="*/ 103 h 224"/>
                <a:gd name="T28" fmla="*/ 44 w 330"/>
                <a:gd name="T29" fmla="*/ 116 h 224"/>
                <a:gd name="T30" fmla="*/ 52 w 330"/>
                <a:gd name="T31" fmla="*/ 85 h 224"/>
                <a:gd name="T32" fmla="*/ 45 w 330"/>
                <a:gd name="T33" fmla="*/ 58 h 224"/>
                <a:gd name="T34" fmla="*/ 65 w 330"/>
                <a:gd name="T35" fmla="*/ 42 h 224"/>
                <a:gd name="T36" fmla="*/ 66 w 330"/>
                <a:gd name="T37" fmla="*/ 40 h 224"/>
                <a:gd name="T38" fmla="*/ 71 w 330"/>
                <a:gd name="T39" fmla="*/ 75 h 224"/>
                <a:gd name="T40" fmla="*/ 139 w 330"/>
                <a:gd name="T41" fmla="*/ 8 h 224"/>
                <a:gd name="T42" fmla="*/ 116 w 330"/>
                <a:gd name="T43" fmla="*/ 31 h 224"/>
                <a:gd name="T44" fmla="*/ 125 w 330"/>
                <a:gd name="T45" fmla="*/ 6 h 224"/>
                <a:gd name="T46" fmla="*/ 137 w 330"/>
                <a:gd name="T47" fmla="*/ 9 h 224"/>
                <a:gd name="T48" fmla="*/ 148 w 330"/>
                <a:gd name="T49" fmla="*/ 35 h 224"/>
                <a:gd name="T50" fmla="*/ 160 w 330"/>
                <a:gd name="T51" fmla="*/ 0 h 224"/>
                <a:gd name="T52" fmla="*/ 185 w 330"/>
                <a:gd name="T53" fmla="*/ 0 h 224"/>
                <a:gd name="T54" fmla="*/ 155 w 330"/>
                <a:gd name="T55" fmla="*/ 9 h 224"/>
                <a:gd name="T56" fmla="*/ 203 w 330"/>
                <a:gd name="T57" fmla="*/ 40 h 224"/>
                <a:gd name="T58" fmla="*/ 196 w 330"/>
                <a:gd name="T59" fmla="*/ 9 h 224"/>
                <a:gd name="T60" fmla="*/ 209 w 330"/>
                <a:gd name="T61" fmla="*/ 7 h 224"/>
                <a:gd name="T62" fmla="*/ 249 w 330"/>
                <a:gd name="T63" fmla="*/ 24 h 224"/>
                <a:gd name="T64" fmla="*/ 216 w 330"/>
                <a:gd name="T65" fmla="*/ 9 h 224"/>
                <a:gd name="T66" fmla="*/ 227 w 330"/>
                <a:gd name="T67" fmla="*/ 21 h 224"/>
                <a:gd name="T68" fmla="*/ 239 w 330"/>
                <a:gd name="T69" fmla="*/ 19 h 224"/>
                <a:gd name="T70" fmla="*/ 281 w 330"/>
                <a:gd name="T71" fmla="*/ 48 h 224"/>
                <a:gd name="T72" fmla="*/ 257 w 330"/>
                <a:gd name="T73" fmla="*/ 49 h 224"/>
                <a:gd name="T74" fmla="*/ 255 w 330"/>
                <a:gd name="T75" fmla="*/ 51 h 224"/>
                <a:gd name="T76" fmla="*/ 257 w 330"/>
                <a:gd name="T77" fmla="*/ 75 h 224"/>
                <a:gd name="T78" fmla="*/ 257 w 330"/>
                <a:gd name="T79" fmla="*/ 29 h 224"/>
                <a:gd name="T80" fmla="*/ 293 w 330"/>
                <a:gd name="T81" fmla="*/ 68 h 224"/>
                <a:gd name="T82" fmla="*/ 281 w 330"/>
                <a:gd name="T83" fmla="*/ 77 h 224"/>
                <a:gd name="T84" fmla="*/ 261 w 330"/>
                <a:gd name="T85" fmla="*/ 76 h 224"/>
                <a:gd name="T86" fmla="*/ 298 w 330"/>
                <a:gd name="T87" fmla="*/ 69 h 224"/>
                <a:gd name="T88" fmla="*/ 313 w 330"/>
                <a:gd name="T89" fmla="*/ 119 h 224"/>
                <a:gd name="T90" fmla="*/ 306 w 330"/>
                <a:gd name="T91" fmla="*/ 117 h 224"/>
                <a:gd name="T92" fmla="*/ 280 w 330"/>
                <a:gd name="T93" fmla="*/ 108 h 224"/>
                <a:gd name="T94" fmla="*/ 293 w 330"/>
                <a:gd name="T95" fmla="*/ 122 h 224"/>
                <a:gd name="T96" fmla="*/ 320 w 330"/>
                <a:gd name="T97" fmla="*/ 110 h 224"/>
                <a:gd name="T98" fmla="*/ 294 w 330"/>
                <a:gd name="T99" fmla="*/ 147 h 224"/>
                <a:gd name="T100" fmla="*/ 320 w 330"/>
                <a:gd name="T101" fmla="*/ 127 h 224"/>
                <a:gd name="T102" fmla="*/ 327 w 330"/>
                <a:gd name="T103" fmla="*/ 139 h 224"/>
                <a:gd name="T104" fmla="*/ 294 w 330"/>
                <a:gd name="T105" fmla="*/ 172 h 224"/>
                <a:gd name="T106" fmla="*/ 319 w 330"/>
                <a:gd name="T107" fmla="*/ 148 h 224"/>
                <a:gd name="T108" fmla="*/ 319 w 330"/>
                <a:gd name="T109" fmla="*/ 177 h 224"/>
                <a:gd name="T110" fmla="*/ 320 w 330"/>
                <a:gd name="T111" fmla="*/ 221 h 224"/>
                <a:gd name="T112" fmla="*/ 289 w 330"/>
                <a:gd name="T113" fmla="*/ 206 h 224"/>
                <a:gd name="T114" fmla="*/ 304 w 330"/>
                <a:gd name="T115" fmla="*/ 195 h 224"/>
                <a:gd name="T116" fmla="*/ 324 w 330"/>
                <a:gd name="T117" fmla="*/ 203 h 224"/>
                <a:gd name="T118" fmla="*/ 315 w 330"/>
                <a:gd name="T119" fmla="*/ 2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" h="224">
                  <a:moveTo>
                    <a:pt x="12" y="224"/>
                  </a:moveTo>
                  <a:cubicBezTo>
                    <a:pt x="11" y="224"/>
                    <a:pt x="11" y="224"/>
                    <a:pt x="11" y="224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7" y="196"/>
                    <a:pt x="5" y="200"/>
                    <a:pt x="8" y="207"/>
                  </a:cubicBezTo>
                  <a:cubicBezTo>
                    <a:pt x="8" y="210"/>
                    <a:pt x="9" y="211"/>
                    <a:pt x="11" y="210"/>
                  </a:cubicBezTo>
                  <a:cubicBezTo>
                    <a:pt x="23" y="207"/>
                    <a:pt x="23" y="207"/>
                    <a:pt x="23" y="207"/>
                  </a:cubicBezTo>
                  <a:cubicBezTo>
                    <a:pt x="22" y="202"/>
                    <a:pt x="19" y="200"/>
                    <a:pt x="13" y="201"/>
                  </a:cubicBezTo>
                  <a:cubicBezTo>
                    <a:pt x="13" y="200"/>
                    <a:pt x="13" y="200"/>
                    <a:pt x="13" y="200"/>
                  </a:cubicBezTo>
                  <a:cubicBezTo>
                    <a:pt x="30" y="195"/>
                    <a:pt x="30" y="195"/>
                    <a:pt x="30" y="195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25" y="198"/>
                    <a:pt x="23" y="201"/>
                    <a:pt x="25" y="206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9" y="202"/>
                    <a:pt x="40" y="200"/>
                    <a:pt x="39" y="196"/>
                  </a:cubicBezTo>
                  <a:cubicBezTo>
                    <a:pt x="40" y="196"/>
                    <a:pt x="40" y="196"/>
                    <a:pt x="40" y="196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44" y="215"/>
                    <a:pt x="44" y="215"/>
                    <a:pt x="44" y="215"/>
                  </a:cubicBezTo>
                  <a:cubicBezTo>
                    <a:pt x="43" y="211"/>
                    <a:pt x="41" y="210"/>
                    <a:pt x="39" y="211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2" y="219"/>
                    <a:pt x="11" y="221"/>
                    <a:pt x="12" y="224"/>
                  </a:cubicBezTo>
                  <a:close/>
                  <a:moveTo>
                    <a:pt x="0" y="149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1" y="152"/>
                    <a:pt x="3" y="153"/>
                    <a:pt x="6" y="153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8" y="153"/>
                    <a:pt x="31" y="154"/>
                    <a:pt x="33" y="156"/>
                  </a:cubicBezTo>
                  <a:cubicBezTo>
                    <a:pt x="35" y="158"/>
                    <a:pt x="36" y="161"/>
                    <a:pt x="37" y="166"/>
                  </a:cubicBezTo>
                  <a:cubicBezTo>
                    <a:pt x="37" y="171"/>
                    <a:pt x="36" y="174"/>
                    <a:pt x="34" y="177"/>
                  </a:cubicBezTo>
                  <a:cubicBezTo>
                    <a:pt x="32" y="179"/>
                    <a:pt x="29" y="181"/>
                    <a:pt x="24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3" y="180"/>
                    <a:pt x="1" y="182"/>
                    <a:pt x="1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71"/>
                    <a:pt x="3" y="172"/>
                    <a:pt x="6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31" y="172"/>
                    <a:pt x="34" y="170"/>
                    <a:pt x="34" y="164"/>
                  </a:cubicBezTo>
                  <a:cubicBezTo>
                    <a:pt x="34" y="158"/>
                    <a:pt x="31" y="155"/>
                    <a:pt x="23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3" y="155"/>
                    <a:pt x="1" y="156"/>
                    <a:pt x="1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49"/>
                    <a:pt x="0" y="149"/>
                    <a:pt x="0" y="149"/>
                  </a:cubicBezTo>
                  <a:close/>
                  <a:moveTo>
                    <a:pt x="9" y="129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36" y="136"/>
                    <a:pt x="38" y="136"/>
                    <a:pt x="38" y="133"/>
                  </a:cubicBezTo>
                  <a:cubicBezTo>
                    <a:pt x="40" y="126"/>
                    <a:pt x="36" y="122"/>
                    <a:pt x="25" y="119"/>
                  </a:cubicBezTo>
                  <a:cubicBezTo>
                    <a:pt x="15" y="117"/>
                    <a:pt x="9" y="119"/>
                    <a:pt x="7" y="125"/>
                  </a:cubicBezTo>
                  <a:cubicBezTo>
                    <a:pt x="6" y="127"/>
                    <a:pt x="7" y="129"/>
                    <a:pt x="9" y="129"/>
                  </a:cubicBezTo>
                  <a:close/>
                  <a:moveTo>
                    <a:pt x="36" y="149"/>
                  </a:moveTo>
                  <a:cubicBezTo>
                    <a:pt x="35" y="149"/>
                    <a:pt x="35" y="149"/>
                    <a:pt x="35" y="149"/>
                  </a:cubicBezTo>
                  <a:cubicBezTo>
                    <a:pt x="35" y="146"/>
                    <a:pt x="35" y="144"/>
                    <a:pt x="32" y="14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5" y="136"/>
                    <a:pt x="3" y="137"/>
                    <a:pt x="2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9" y="112"/>
                    <a:pt x="16" y="107"/>
                    <a:pt x="27" y="110"/>
                  </a:cubicBezTo>
                  <a:cubicBezTo>
                    <a:pt x="38" y="113"/>
                    <a:pt x="43" y="121"/>
                    <a:pt x="40" y="133"/>
                  </a:cubicBezTo>
                  <a:cubicBezTo>
                    <a:pt x="36" y="149"/>
                    <a:pt x="36" y="149"/>
                    <a:pt x="36" y="149"/>
                  </a:cubicBezTo>
                  <a:close/>
                  <a:moveTo>
                    <a:pt x="38" y="101"/>
                  </a:moveTo>
                  <a:cubicBezTo>
                    <a:pt x="44" y="92"/>
                    <a:pt x="44" y="92"/>
                    <a:pt x="44" y="92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8" y="101"/>
                    <a:pt x="38" y="101"/>
                    <a:pt x="38" y="101"/>
                  </a:cubicBezTo>
                  <a:close/>
                  <a:moveTo>
                    <a:pt x="61" y="84"/>
                  </a:moveTo>
                  <a:cubicBezTo>
                    <a:pt x="62" y="84"/>
                    <a:pt x="62" y="84"/>
                    <a:pt x="62" y="84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8"/>
                    <a:pt x="53" y="98"/>
                  </a:cubicBezTo>
                  <a:cubicBezTo>
                    <a:pt x="54" y="96"/>
                    <a:pt x="54" y="94"/>
                    <a:pt x="53" y="94"/>
                  </a:cubicBezTo>
                  <a:cubicBezTo>
                    <a:pt x="52" y="93"/>
                    <a:pt x="49" y="93"/>
                    <a:pt x="46" y="9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2" y="106"/>
                    <a:pt x="44" y="108"/>
                    <a:pt x="45" y="108"/>
                  </a:cubicBezTo>
                  <a:cubicBezTo>
                    <a:pt x="45" y="109"/>
                    <a:pt x="47" y="108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4" y="113"/>
                    <a:pt x="43" y="111"/>
                    <a:pt x="40" y="108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8" y="86"/>
                    <a:pt x="61" y="86"/>
                    <a:pt x="61" y="84"/>
                  </a:cubicBezTo>
                  <a:close/>
                  <a:moveTo>
                    <a:pt x="63" y="84"/>
                  </a:moveTo>
                  <a:cubicBezTo>
                    <a:pt x="62" y="83"/>
                    <a:pt x="62" y="83"/>
                    <a:pt x="62" y="83"/>
                  </a:cubicBezTo>
                  <a:cubicBezTo>
                    <a:pt x="64" y="81"/>
                    <a:pt x="65" y="79"/>
                    <a:pt x="63" y="77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8"/>
                    <a:pt x="40" y="58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3" y="40"/>
                    <a:pt x="60" y="39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6"/>
                    <a:pt x="64" y="38"/>
                    <a:pt x="66" y="40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6" y="77"/>
                    <a:pt x="68" y="77"/>
                    <a:pt x="71" y="75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63" y="84"/>
                    <a:pt x="63" y="84"/>
                    <a:pt x="63" y="84"/>
                  </a:cubicBezTo>
                  <a:close/>
                  <a:moveTo>
                    <a:pt x="142" y="1"/>
                  </a:moveTo>
                  <a:cubicBezTo>
                    <a:pt x="142" y="2"/>
                    <a:pt x="142" y="2"/>
                    <a:pt x="142" y="2"/>
                  </a:cubicBezTo>
                  <a:cubicBezTo>
                    <a:pt x="139" y="3"/>
                    <a:pt x="138" y="5"/>
                    <a:pt x="139" y="8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4" y="29"/>
                    <a:pt x="144" y="32"/>
                    <a:pt x="143" y="35"/>
                  </a:cubicBezTo>
                  <a:cubicBezTo>
                    <a:pt x="141" y="37"/>
                    <a:pt x="138" y="39"/>
                    <a:pt x="133" y="40"/>
                  </a:cubicBezTo>
                  <a:cubicBezTo>
                    <a:pt x="129" y="42"/>
                    <a:pt x="125" y="41"/>
                    <a:pt x="122" y="40"/>
                  </a:cubicBezTo>
                  <a:cubicBezTo>
                    <a:pt x="119" y="39"/>
                    <a:pt x="117" y="36"/>
                    <a:pt x="116" y="31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1"/>
                    <a:pt x="110" y="9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1" y="7"/>
                    <a:pt x="119" y="9"/>
                    <a:pt x="121" y="12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6" y="36"/>
                    <a:pt x="129" y="39"/>
                    <a:pt x="134" y="38"/>
                  </a:cubicBezTo>
                  <a:cubicBezTo>
                    <a:pt x="141" y="36"/>
                    <a:pt x="143" y="32"/>
                    <a:pt x="141" y="25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"/>
                    <a:pt x="135" y="4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42" y="1"/>
                    <a:pt x="142" y="1"/>
                    <a:pt x="142" y="1"/>
                  </a:cubicBezTo>
                  <a:close/>
                  <a:moveTo>
                    <a:pt x="148" y="36"/>
                  </a:moveTo>
                  <a:cubicBezTo>
                    <a:pt x="148" y="35"/>
                    <a:pt x="148" y="35"/>
                    <a:pt x="148" y="35"/>
                  </a:cubicBezTo>
                  <a:cubicBezTo>
                    <a:pt x="152" y="35"/>
                    <a:pt x="153" y="34"/>
                    <a:pt x="153" y="31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1" y="3"/>
                    <a:pt x="149" y="2"/>
                    <a:pt x="149" y="2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9" y="4"/>
                    <a:pt x="177" y="2"/>
                    <a:pt x="173" y="2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2" y="2"/>
                    <a:pt x="180" y="3"/>
                    <a:pt x="181" y="6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3"/>
                    <a:pt x="157" y="35"/>
                    <a:pt x="160" y="35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8" y="36"/>
                    <a:pt x="148" y="36"/>
                    <a:pt x="148" y="36"/>
                  </a:cubicBezTo>
                  <a:close/>
                  <a:moveTo>
                    <a:pt x="203" y="40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8" y="37"/>
                    <a:pt x="190" y="36"/>
                    <a:pt x="190" y="34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6"/>
                    <a:pt x="195" y="4"/>
                    <a:pt x="191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8"/>
                    <a:pt x="209" y="8"/>
                    <a:pt x="209" y="7"/>
                  </a:cubicBezTo>
                  <a:cubicBezTo>
                    <a:pt x="206" y="7"/>
                    <a:pt x="204" y="8"/>
                    <a:pt x="204" y="10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8"/>
                    <a:pt x="199" y="40"/>
                    <a:pt x="203" y="40"/>
                  </a:cubicBezTo>
                  <a:close/>
                  <a:moveTo>
                    <a:pt x="249" y="22"/>
                  </a:moveTo>
                  <a:cubicBezTo>
                    <a:pt x="249" y="24"/>
                    <a:pt x="249" y="24"/>
                    <a:pt x="249" y="24"/>
                  </a:cubicBezTo>
                  <a:cubicBezTo>
                    <a:pt x="247" y="23"/>
                    <a:pt x="245" y="23"/>
                    <a:pt x="243" y="26"/>
                  </a:cubicBezTo>
                  <a:cubicBezTo>
                    <a:pt x="219" y="49"/>
                    <a:pt x="219" y="49"/>
                    <a:pt x="219" y="49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8" y="11"/>
                    <a:pt x="218" y="10"/>
                    <a:pt x="216" y="9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9" y="15"/>
                    <a:pt x="227" y="15"/>
                    <a:pt x="227" y="16"/>
                  </a:cubicBezTo>
                  <a:cubicBezTo>
                    <a:pt x="227" y="17"/>
                    <a:pt x="226" y="19"/>
                    <a:pt x="227" y="21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39" y="26"/>
                    <a:pt x="239" y="26"/>
                    <a:pt x="239" y="26"/>
                  </a:cubicBezTo>
                  <a:cubicBezTo>
                    <a:pt x="239" y="26"/>
                    <a:pt x="240" y="26"/>
                    <a:pt x="240" y="25"/>
                  </a:cubicBezTo>
                  <a:cubicBezTo>
                    <a:pt x="241" y="24"/>
                    <a:pt x="242" y="24"/>
                    <a:pt x="242" y="23"/>
                  </a:cubicBezTo>
                  <a:cubicBezTo>
                    <a:pt x="243" y="22"/>
                    <a:pt x="242" y="20"/>
                    <a:pt x="239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49" y="22"/>
                    <a:pt x="249" y="22"/>
                    <a:pt x="249" y="22"/>
                  </a:cubicBezTo>
                  <a:close/>
                  <a:moveTo>
                    <a:pt x="257" y="29"/>
                  </a:moveTo>
                  <a:cubicBezTo>
                    <a:pt x="257" y="28"/>
                    <a:pt x="257" y="28"/>
                    <a:pt x="257" y="2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3" y="55"/>
                    <a:pt x="273" y="55"/>
                    <a:pt x="273" y="55"/>
                  </a:cubicBezTo>
                  <a:cubicBezTo>
                    <a:pt x="276" y="50"/>
                    <a:pt x="275" y="45"/>
                    <a:pt x="269" y="41"/>
                  </a:cubicBezTo>
                  <a:cubicBezTo>
                    <a:pt x="267" y="38"/>
                    <a:pt x="266" y="38"/>
                    <a:pt x="265" y="40"/>
                  </a:cubicBezTo>
                  <a:cubicBezTo>
                    <a:pt x="257" y="49"/>
                    <a:pt x="257" y="49"/>
                    <a:pt x="257" y="49"/>
                  </a:cubicBezTo>
                  <a:cubicBezTo>
                    <a:pt x="260" y="53"/>
                    <a:pt x="264" y="53"/>
                    <a:pt x="268" y="49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60" y="58"/>
                    <a:pt x="260" y="54"/>
                    <a:pt x="255" y="51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5" y="62"/>
                    <a:pt x="246" y="63"/>
                    <a:pt x="248" y="65"/>
                  </a:cubicBezTo>
                  <a:cubicBezTo>
                    <a:pt x="253" y="70"/>
                    <a:pt x="259" y="71"/>
                    <a:pt x="265" y="68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7" y="56"/>
                    <a:pt x="239" y="56"/>
                    <a:pt x="241" y="54"/>
                  </a:cubicBezTo>
                  <a:cubicBezTo>
                    <a:pt x="258" y="35"/>
                    <a:pt x="258" y="35"/>
                    <a:pt x="258" y="35"/>
                  </a:cubicBezTo>
                  <a:cubicBezTo>
                    <a:pt x="260" y="33"/>
                    <a:pt x="259" y="31"/>
                    <a:pt x="257" y="29"/>
                  </a:cubicBezTo>
                  <a:close/>
                  <a:moveTo>
                    <a:pt x="293" y="68"/>
                  </a:moveTo>
                  <a:cubicBezTo>
                    <a:pt x="282" y="76"/>
                    <a:pt x="282" y="76"/>
                    <a:pt x="282" y="76"/>
                  </a:cubicBezTo>
                  <a:cubicBezTo>
                    <a:pt x="286" y="82"/>
                    <a:pt x="290" y="83"/>
                    <a:pt x="294" y="79"/>
                  </a:cubicBezTo>
                  <a:cubicBezTo>
                    <a:pt x="299" y="76"/>
                    <a:pt x="299" y="73"/>
                    <a:pt x="297" y="70"/>
                  </a:cubicBezTo>
                  <a:cubicBezTo>
                    <a:pt x="295" y="67"/>
                    <a:pt x="294" y="67"/>
                    <a:pt x="293" y="68"/>
                  </a:cubicBezTo>
                  <a:close/>
                  <a:moveTo>
                    <a:pt x="283" y="105"/>
                  </a:moveTo>
                  <a:cubicBezTo>
                    <a:pt x="282" y="106"/>
                    <a:pt x="282" y="106"/>
                    <a:pt x="282" y="106"/>
                  </a:cubicBezTo>
                  <a:cubicBezTo>
                    <a:pt x="275" y="97"/>
                    <a:pt x="275" y="97"/>
                    <a:pt x="275" y="97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0" y="85"/>
                    <a:pt x="269" y="88"/>
                    <a:pt x="271" y="90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2" y="79"/>
                    <a:pt x="265" y="79"/>
                    <a:pt x="267" y="77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9" y="61"/>
                    <a:pt x="289" y="58"/>
                    <a:pt x="287" y="56"/>
                  </a:cubicBezTo>
                  <a:cubicBezTo>
                    <a:pt x="288" y="55"/>
                    <a:pt x="288" y="55"/>
                    <a:pt x="288" y="55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304" y="77"/>
                    <a:pt x="305" y="83"/>
                    <a:pt x="300" y="86"/>
                  </a:cubicBezTo>
                  <a:cubicBezTo>
                    <a:pt x="297" y="89"/>
                    <a:pt x="292" y="89"/>
                    <a:pt x="288" y="85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2" y="104"/>
                    <a:pt x="282" y="105"/>
                    <a:pt x="283" y="105"/>
                  </a:cubicBezTo>
                  <a:close/>
                  <a:moveTo>
                    <a:pt x="313" y="119"/>
                  </a:moveTo>
                  <a:cubicBezTo>
                    <a:pt x="312" y="118"/>
                    <a:pt x="312" y="118"/>
                    <a:pt x="312" y="118"/>
                  </a:cubicBezTo>
                  <a:cubicBezTo>
                    <a:pt x="317" y="114"/>
                    <a:pt x="319" y="109"/>
                    <a:pt x="317" y="105"/>
                  </a:cubicBezTo>
                  <a:cubicBezTo>
                    <a:pt x="316" y="101"/>
                    <a:pt x="313" y="100"/>
                    <a:pt x="310" y="101"/>
                  </a:cubicBezTo>
                  <a:cubicBezTo>
                    <a:pt x="308" y="102"/>
                    <a:pt x="307" y="104"/>
                    <a:pt x="307" y="109"/>
                  </a:cubicBezTo>
                  <a:cubicBezTo>
                    <a:pt x="306" y="117"/>
                    <a:pt x="306" y="117"/>
                    <a:pt x="306" y="117"/>
                  </a:cubicBezTo>
                  <a:cubicBezTo>
                    <a:pt x="305" y="122"/>
                    <a:pt x="303" y="125"/>
                    <a:pt x="299" y="126"/>
                  </a:cubicBezTo>
                  <a:cubicBezTo>
                    <a:pt x="292" y="128"/>
                    <a:pt x="287" y="126"/>
                    <a:pt x="284" y="118"/>
                  </a:cubicBezTo>
                  <a:cubicBezTo>
                    <a:pt x="283" y="116"/>
                    <a:pt x="283" y="114"/>
                    <a:pt x="283" y="112"/>
                  </a:cubicBezTo>
                  <a:cubicBezTo>
                    <a:pt x="282" y="110"/>
                    <a:pt x="282" y="110"/>
                    <a:pt x="282" y="109"/>
                  </a:cubicBezTo>
                  <a:cubicBezTo>
                    <a:pt x="282" y="108"/>
                    <a:pt x="281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91" y="102"/>
                    <a:pt x="291" y="102"/>
                    <a:pt x="291" y="102"/>
                  </a:cubicBezTo>
                  <a:cubicBezTo>
                    <a:pt x="292" y="104"/>
                    <a:pt x="292" y="104"/>
                    <a:pt x="292" y="104"/>
                  </a:cubicBezTo>
                  <a:cubicBezTo>
                    <a:pt x="286" y="108"/>
                    <a:pt x="284" y="113"/>
                    <a:pt x="286" y="118"/>
                  </a:cubicBezTo>
                  <a:cubicBezTo>
                    <a:pt x="287" y="122"/>
                    <a:pt x="290" y="123"/>
                    <a:pt x="293" y="122"/>
                  </a:cubicBezTo>
                  <a:cubicBezTo>
                    <a:pt x="296" y="121"/>
                    <a:pt x="297" y="118"/>
                    <a:pt x="297" y="114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98" y="103"/>
                    <a:pt x="300" y="99"/>
                    <a:pt x="305" y="97"/>
                  </a:cubicBezTo>
                  <a:cubicBezTo>
                    <a:pt x="311" y="95"/>
                    <a:pt x="316" y="97"/>
                    <a:pt x="319" y="104"/>
                  </a:cubicBezTo>
                  <a:cubicBezTo>
                    <a:pt x="319" y="106"/>
                    <a:pt x="320" y="108"/>
                    <a:pt x="320" y="110"/>
                  </a:cubicBezTo>
                  <a:cubicBezTo>
                    <a:pt x="320" y="111"/>
                    <a:pt x="320" y="112"/>
                    <a:pt x="320" y="113"/>
                  </a:cubicBezTo>
                  <a:cubicBezTo>
                    <a:pt x="321" y="114"/>
                    <a:pt x="321" y="114"/>
                    <a:pt x="323" y="114"/>
                  </a:cubicBezTo>
                  <a:cubicBezTo>
                    <a:pt x="323" y="115"/>
                    <a:pt x="323" y="115"/>
                    <a:pt x="323" y="115"/>
                  </a:cubicBezTo>
                  <a:cubicBezTo>
                    <a:pt x="313" y="119"/>
                    <a:pt x="313" y="119"/>
                    <a:pt x="313" y="119"/>
                  </a:cubicBezTo>
                  <a:close/>
                  <a:moveTo>
                    <a:pt x="294" y="147"/>
                  </a:moveTo>
                  <a:cubicBezTo>
                    <a:pt x="293" y="147"/>
                    <a:pt x="293" y="147"/>
                    <a:pt x="293" y="147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90" y="129"/>
                    <a:pt x="290" y="129"/>
                    <a:pt x="290" y="129"/>
                  </a:cubicBezTo>
                  <a:cubicBezTo>
                    <a:pt x="291" y="133"/>
                    <a:pt x="293" y="134"/>
                    <a:pt x="295" y="133"/>
                  </a:cubicBezTo>
                  <a:cubicBezTo>
                    <a:pt x="320" y="127"/>
                    <a:pt x="320" y="127"/>
                    <a:pt x="320" y="127"/>
                  </a:cubicBezTo>
                  <a:cubicBezTo>
                    <a:pt x="322" y="126"/>
                    <a:pt x="323" y="124"/>
                    <a:pt x="322" y="121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6" y="135"/>
                    <a:pt x="324" y="134"/>
                    <a:pt x="322" y="135"/>
                  </a:cubicBezTo>
                  <a:cubicBezTo>
                    <a:pt x="297" y="141"/>
                    <a:pt x="297" y="141"/>
                    <a:pt x="297" y="141"/>
                  </a:cubicBezTo>
                  <a:cubicBezTo>
                    <a:pt x="294" y="142"/>
                    <a:pt x="293" y="144"/>
                    <a:pt x="294" y="147"/>
                  </a:cubicBezTo>
                  <a:close/>
                  <a:moveTo>
                    <a:pt x="295" y="172"/>
                  </a:moveTo>
                  <a:cubicBezTo>
                    <a:pt x="294" y="172"/>
                    <a:pt x="294" y="172"/>
                    <a:pt x="294" y="172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295" y="153"/>
                    <a:pt x="295" y="153"/>
                    <a:pt x="295" y="153"/>
                  </a:cubicBezTo>
                  <a:cubicBezTo>
                    <a:pt x="294" y="157"/>
                    <a:pt x="296" y="159"/>
                    <a:pt x="300" y="158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1"/>
                    <a:pt x="325" y="148"/>
                    <a:pt x="319" y="148"/>
                  </a:cubicBezTo>
                  <a:cubicBezTo>
                    <a:pt x="318" y="146"/>
                    <a:pt x="318" y="146"/>
                    <a:pt x="318" y="146"/>
                  </a:cubicBezTo>
                  <a:cubicBezTo>
                    <a:pt x="329" y="146"/>
                    <a:pt x="329" y="146"/>
                    <a:pt x="329" y="146"/>
                  </a:cubicBezTo>
                  <a:cubicBezTo>
                    <a:pt x="330" y="178"/>
                    <a:pt x="330" y="178"/>
                    <a:pt x="330" y="178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19" y="177"/>
                    <a:pt x="319" y="177"/>
                    <a:pt x="319" y="177"/>
                  </a:cubicBezTo>
                  <a:cubicBezTo>
                    <a:pt x="325" y="176"/>
                    <a:pt x="328" y="172"/>
                    <a:pt x="328" y="166"/>
                  </a:cubicBezTo>
                  <a:cubicBezTo>
                    <a:pt x="300" y="167"/>
                    <a:pt x="300" y="167"/>
                    <a:pt x="300" y="167"/>
                  </a:cubicBezTo>
                  <a:cubicBezTo>
                    <a:pt x="296" y="166"/>
                    <a:pt x="294" y="168"/>
                    <a:pt x="295" y="172"/>
                  </a:cubicBezTo>
                  <a:close/>
                  <a:moveTo>
                    <a:pt x="321" y="222"/>
                  </a:moveTo>
                  <a:cubicBezTo>
                    <a:pt x="320" y="221"/>
                    <a:pt x="320" y="221"/>
                    <a:pt x="320" y="221"/>
                  </a:cubicBezTo>
                  <a:cubicBezTo>
                    <a:pt x="320" y="221"/>
                    <a:pt x="320" y="221"/>
                    <a:pt x="320" y="221"/>
                  </a:cubicBezTo>
                  <a:cubicBezTo>
                    <a:pt x="320" y="220"/>
                    <a:pt x="319" y="218"/>
                    <a:pt x="318" y="217"/>
                  </a:cubicBezTo>
                  <a:cubicBezTo>
                    <a:pt x="304" y="204"/>
                    <a:pt x="304" y="204"/>
                    <a:pt x="304" y="204"/>
                  </a:cubicBezTo>
                  <a:cubicBezTo>
                    <a:pt x="295" y="202"/>
                    <a:pt x="295" y="202"/>
                    <a:pt x="295" y="202"/>
                  </a:cubicBezTo>
                  <a:cubicBezTo>
                    <a:pt x="291" y="201"/>
                    <a:pt x="289" y="202"/>
                    <a:pt x="289" y="206"/>
                  </a:cubicBezTo>
                  <a:cubicBezTo>
                    <a:pt x="288" y="205"/>
                    <a:pt x="288" y="205"/>
                    <a:pt x="288" y="205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2" y="191"/>
                    <a:pt x="293" y="193"/>
                    <a:pt x="296" y="194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5" y="189"/>
                    <a:pt x="327" y="188"/>
                    <a:pt x="327" y="186"/>
                  </a:cubicBezTo>
                  <a:cubicBezTo>
                    <a:pt x="328" y="186"/>
                    <a:pt x="328" y="186"/>
                    <a:pt x="328" y="186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24" y="200"/>
                    <a:pt x="324" y="199"/>
                    <a:pt x="323" y="199"/>
                  </a:cubicBezTo>
                  <a:cubicBezTo>
                    <a:pt x="322" y="199"/>
                    <a:pt x="321" y="199"/>
                    <a:pt x="320" y="199"/>
                  </a:cubicBezTo>
                  <a:cubicBezTo>
                    <a:pt x="320" y="199"/>
                    <a:pt x="320" y="199"/>
                    <a:pt x="319" y="199"/>
                  </a:cubicBezTo>
                  <a:cubicBezTo>
                    <a:pt x="306" y="203"/>
                    <a:pt x="306" y="203"/>
                    <a:pt x="306" y="203"/>
                  </a:cubicBezTo>
                  <a:cubicBezTo>
                    <a:pt x="315" y="211"/>
                    <a:pt x="315" y="211"/>
                    <a:pt x="315" y="211"/>
                  </a:cubicBezTo>
                  <a:cubicBezTo>
                    <a:pt x="316" y="212"/>
                    <a:pt x="317" y="213"/>
                    <a:pt x="319" y="214"/>
                  </a:cubicBezTo>
                  <a:cubicBezTo>
                    <a:pt x="320" y="214"/>
                    <a:pt x="321" y="213"/>
                    <a:pt x="322" y="210"/>
                  </a:cubicBezTo>
                  <a:cubicBezTo>
                    <a:pt x="323" y="210"/>
                    <a:pt x="323" y="210"/>
                    <a:pt x="323" y="210"/>
                  </a:cubicBezTo>
                  <a:cubicBezTo>
                    <a:pt x="321" y="222"/>
                    <a:pt x="321" y="222"/>
                    <a:pt x="321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9" name="Freeform 8"/>
            <p:cNvSpPr>
              <a:spLocks noEditPoints="1"/>
            </p:cNvSpPr>
            <p:nvPr/>
          </p:nvSpPr>
          <p:spPr bwMode="auto">
            <a:xfrm>
              <a:off x="6122988" y="3851276"/>
              <a:ext cx="103188" cy="123825"/>
            </a:xfrm>
            <a:custGeom>
              <a:avLst/>
              <a:gdLst>
                <a:gd name="T0" fmla="*/ 1 w 31"/>
                <a:gd name="T1" fmla="*/ 21 h 37"/>
                <a:gd name="T2" fmla="*/ 1 w 31"/>
                <a:gd name="T3" fmla="*/ 11 h 37"/>
                <a:gd name="T4" fmla="*/ 4 w 31"/>
                <a:gd name="T5" fmla="*/ 4 h 37"/>
                <a:gd name="T6" fmla="*/ 11 w 31"/>
                <a:gd name="T7" fmla="*/ 0 h 37"/>
                <a:gd name="T8" fmla="*/ 18 w 31"/>
                <a:gd name="T9" fmla="*/ 0 h 37"/>
                <a:gd name="T10" fmla="*/ 23 w 31"/>
                <a:gd name="T11" fmla="*/ 2 h 37"/>
                <a:gd name="T12" fmla="*/ 27 w 31"/>
                <a:gd name="T13" fmla="*/ 7 h 37"/>
                <a:gd name="T14" fmla="*/ 30 w 31"/>
                <a:gd name="T15" fmla="*/ 15 h 37"/>
                <a:gd name="T16" fmla="*/ 31 w 31"/>
                <a:gd name="T17" fmla="*/ 25 h 37"/>
                <a:gd name="T18" fmla="*/ 27 w 31"/>
                <a:gd name="T19" fmla="*/ 32 h 37"/>
                <a:gd name="T20" fmla="*/ 20 w 31"/>
                <a:gd name="T21" fmla="*/ 36 h 37"/>
                <a:gd name="T22" fmla="*/ 9 w 31"/>
                <a:gd name="T23" fmla="*/ 34 h 37"/>
                <a:gd name="T24" fmla="*/ 1 w 31"/>
                <a:gd name="T25" fmla="*/ 21 h 37"/>
                <a:gd name="T26" fmla="*/ 7 w 31"/>
                <a:gd name="T27" fmla="*/ 20 h 37"/>
                <a:gd name="T28" fmla="*/ 12 w 31"/>
                <a:gd name="T29" fmla="*/ 31 h 37"/>
                <a:gd name="T30" fmla="*/ 19 w 31"/>
                <a:gd name="T31" fmla="*/ 32 h 37"/>
                <a:gd name="T32" fmla="*/ 24 w 31"/>
                <a:gd name="T33" fmla="*/ 28 h 37"/>
                <a:gd name="T34" fmla="*/ 24 w 31"/>
                <a:gd name="T35" fmla="*/ 16 h 37"/>
                <a:gd name="T36" fmla="*/ 19 w 31"/>
                <a:gd name="T37" fmla="*/ 5 h 37"/>
                <a:gd name="T38" fmla="*/ 12 w 31"/>
                <a:gd name="T39" fmla="*/ 4 h 37"/>
                <a:gd name="T40" fmla="*/ 7 w 31"/>
                <a:gd name="T41" fmla="*/ 8 h 37"/>
                <a:gd name="T42" fmla="*/ 7 w 31"/>
                <a:gd name="T4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7">
                  <a:moveTo>
                    <a:pt x="1" y="21"/>
                  </a:moveTo>
                  <a:cubicBezTo>
                    <a:pt x="0" y="17"/>
                    <a:pt x="0" y="14"/>
                    <a:pt x="1" y="11"/>
                  </a:cubicBezTo>
                  <a:cubicBezTo>
                    <a:pt x="1" y="8"/>
                    <a:pt x="2" y="6"/>
                    <a:pt x="4" y="4"/>
                  </a:cubicBezTo>
                  <a:cubicBezTo>
                    <a:pt x="6" y="2"/>
                    <a:pt x="8" y="1"/>
                    <a:pt x="11" y="0"/>
                  </a:cubicBezTo>
                  <a:cubicBezTo>
                    <a:pt x="14" y="0"/>
                    <a:pt x="16" y="0"/>
                    <a:pt x="18" y="0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5" y="3"/>
                    <a:pt x="26" y="5"/>
                    <a:pt x="27" y="7"/>
                  </a:cubicBezTo>
                  <a:cubicBezTo>
                    <a:pt x="28" y="9"/>
                    <a:pt x="29" y="11"/>
                    <a:pt x="30" y="15"/>
                  </a:cubicBezTo>
                  <a:cubicBezTo>
                    <a:pt x="31" y="19"/>
                    <a:pt x="31" y="22"/>
                    <a:pt x="31" y="25"/>
                  </a:cubicBezTo>
                  <a:cubicBezTo>
                    <a:pt x="30" y="28"/>
                    <a:pt x="29" y="30"/>
                    <a:pt x="27" y="32"/>
                  </a:cubicBezTo>
                  <a:cubicBezTo>
                    <a:pt x="25" y="34"/>
                    <a:pt x="23" y="35"/>
                    <a:pt x="20" y="36"/>
                  </a:cubicBezTo>
                  <a:cubicBezTo>
                    <a:pt x="15" y="37"/>
                    <a:pt x="12" y="36"/>
                    <a:pt x="9" y="34"/>
                  </a:cubicBezTo>
                  <a:cubicBezTo>
                    <a:pt x="5" y="32"/>
                    <a:pt x="3" y="28"/>
                    <a:pt x="1" y="21"/>
                  </a:cubicBezTo>
                  <a:close/>
                  <a:moveTo>
                    <a:pt x="7" y="20"/>
                  </a:moveTo>
                  <a:cubicBezTo>
                    <a:pt x="8" y="26"/>
                    <a:pt x="10" y="29"/>
                    <a:pt x="12" y="31"/>
                  </a:cubicBezTo>
                  <a:cubicBezTo>
                    <a:pt x="14" y="32"/>
                    <a:pt x="16" y="33"/>
                    <a:pt x="19" y="32"/>
                  </a:cubicBezTo>
                  <a:cubicBezTo>
                    <a:pt x="21" y="32"/>
                    <a:pt x="23" y="30"/>
                    <a:pt x="24" y="28"/>
                  </a:cubicBezTo>
                  <a:cubicBezTo>
                    <a:pt x="26" y="26"/>
                    <a:pt x="26" y="22"/>
                    <a:pt x="24" y="16"/>
                  </a:cubicBezTo>
                  <a:cubicBezTo>
                    <a:pt x="23" y="10"/>
                    <a:pt x="21" y="7"/>
                    <a:pt x="19" y="5"/>
                  </a:cubicBezTo>
                  <a:cubicBezTo>
                    <a:pt x="17" y="4"/>
                    <a:pt x="15" y="3"/>
                    <a:pt x="12" y="4"/>
                  </a:cubicBezTo>
                  <a:cubicBezTo>
                    <a:pt x="10" y="4"/>
                    <a:pt x="8" y="6"/>
                    <a:pt x="7" y="8"/>
                  </a:cubicBezTo>
                  <a:cubicBezTo>
                    <a:pt x="6" y="10"/>
                    <a:pt x="5" y="14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6318251" y="3765551"/>
              <a:ext cx="112713" cy="133350"/>
            </a:xfrm>
            <a:custGeom>
              <a:avLst/>
              <a:gdLst>
                <a:gd name="T0" fmla="*/ 6 w 34"/>
                <a:gd name="T1" fmla="*/ 35 h 40"/>
                <a:gd name="T2" fmla="*/ 11 w 34"/>
                <a:gd name="T3" fmla="*/ 32 h 40"/>
                <a:gd name="T4" fmla="*/ 16 w 34"/>
                <a:gd name="T5" fmla="*/ 36 h 40"/>
                <a:gd name="T6" fmla="*/ 22 w 34"/>
                <a:gd name="T7" fmla="*/ 35 h 40"/>
                <a:gd name="T8" fmla="*/ 27 w 34"/>
                <a:gd name="T9" fmla="*/ 30 h 40"/>
                <a:gd name="T10" fmla="*/ 27 w 34"/>
                <a:gd name="T11" fmla="*/ 23 h 40"/>
                <a:gd name="T12" fmla="*/ 22 w 34"/>
                <a:gd name="T13" fmla="*/ 19 h 40"/>
                <a:gd name="T14" fmla="*/ 15 w 34"/>
                <a:gd name="T15" fmla="*/ 20 h 40"/>
                <a:gd name="T16" fmla="*/ 11 w 34"/>
                <a:gd name="T17" fmla="*/ 22 h 40"/>
                <a:gd name="T18" fmla="*/ 9 w 34"/>
                <a:gd name="T19" fmla="*/ 26 h 40"/>
                <a:gd name="T20" fmla="*/ 3 w 34"/>
                <a:gd name="T21" fmla="*/ 28 h 40"/>
                <a:gd name="T22" fmla="*/ 0 w 34"/>
                <a:gd name="T23" fmla="*/ 9 h 40"/>
                <a:gd name="T24" fmla="*/ 21 w 34"/>
                <a:gd name="T25" fmla="*/ 0 h 40"/>
                <a:gd name="T26" fmla="*/ 23 w 34"/>
                <a:gd name="T27" fmla="*/ 4 h 40"/>
                <a:gd name="T28" fmla="*/ 6 w 34"/>
                <a:gd name="T29" fmla="*/ 11 h 40"/>
                <a:gd name="T30" fmla="*/ 7 w 34"/>
                <a:gd name="T31" fmla="*/ 21 h 40"/>
                <a:gd name="T32" fmla="*/ 15 w 34"/>
                <a:gd name="T33" fmla="*/ 16 h 40"/>
                <a:gd name="T34" fmla="*/ 25 w 34"/>
                <a:gd name="T35" fmla="*/ 14 h 40"/>
                <a:gd name="T36" fmla="*/ 33 w 34"/>
                <a:gd name="T37" fmla="*/ 20 h 40"/>
                <a:gd name="T38" fmla="*/ 33 w 34"/>
                <a:gd name="T39" fmla="*/ 29 h 40"/>
                <a:gd name="T40" fmla="*/ 23 w 34"/>
                <a:gd name="T41" fmla="*/ 38 h 40"/>
                <a:gd name="T42" fmla="*/ 13 w 34"/>
                <a:gd name="T43" fmla="*/ 40 h 40"/>
                <a:gd name="T44" fmla="*/ 6 w 34"/>
                <a:gd name="T4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0">
                  <a:moveTo>
                    <a:pt x="6" y="35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2" y="34"/>
                    <a:pt x="14" y="35"/>
                    <a:pt x="16" y="36"/>
                  </a:cubicBezTo>
                  <a:cubicBezTo>
                    <a:pt x="18" y="36"/>
                    <a:pt x="20" y="36"/>
                    <a:pt x="22" y="35"/>
                  </a:cubicBezTo>
                  <a:cubicBezTo>
                    <a:pt x="24" y="34"/>
                    <a:pt x="26" y="32"/>
                    <a:pt x="27" y="30"/>
                  </a:cubicBezTo>
                  <a:cubicBezTo>
                    <a:pt x="28" y="28"/>
                    <a:pt x="28" y="26"/>
                    <a:pt x="27" y="23"/>
                  </a:cubicBezTo>
                  <a:cubicBezTo>
                    <a:pt x="26" y="21"/>
                    <a:pt x="25" y="19"/>
                    <a:pt x="22" y="19"/>
                  </a:cubicBezTo>
                  <a:cubicBezTo>
                    <a:pt x="20" y="18"/>
                    <a:pt x="18" y="18"/>
                    <a:pt x="15" y="20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0" y="24"/>
                    <a:pt x="9" y="25"/>
                    <a:pt x="9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9"/>
                    <a:pt x="12" y="17"/>
                    <a:pt x="15" y="16"/>
                  </a:cubicBezTo>
                  <a:cubicBezTo>
                    <a:pt x="18" y="14"/>
                    <a:pt x="22" y="14"/>
                    <a:pt x="25" y="14"/>
                  </a:cubicBezTo>
                  <a:cubicBezTo>
                    <a:pt x="29" y="15"/>
                    <a:pt x="31" y="17"/>
                    <a:pt x="33" y="20"/>
                  </a:cubicBezTo>
                  <a:cubicBezTo>
                    <a:pt x="34" y="23"/>
                    <a:pt x="34" y="26"/>
                    <a:pt x="33" y="29"/>
                  </a:cubicBezTo>
                  <a:cubicBezTo>
                    <a:pt x="31" y="33"/>
                    <a:pt x="28" y="36"/>
                    <a:pt x="23" y="38"/>
                  </a:cubicBezTo>
                  <a:cubicBezTo>
                    <a:pt x="20" y="40"/>
                    <a:pt x="16" y="40"/>
                    <a:pt x="13" y="40"/>
                  </a:cubicBezTo>
                  <a:cubicBezTo>
                    <a:pt x="10" y="39"/>
                    <a:pt x="7" y="38"/>
                    <a:pt x="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21" name="Freeform 10"/>
            <p:cNvSpPr>
              <a:spLocks noEditPoints="1"/>
            </p:cNvSpPr>
            <p:nvPr/>
          </p:nvSpPr>
          <p:spPr bwMode="auto">
            <a:xfrm>
              <a:off x="5910263" y="3835401"/>
              <a:ext cx="109538" cy="122238"/>
            </a:xfrm>
            <a:custGeom>
              <a:avLst/>
              <a:gdLst>
                <a:gd name="T0" fmla="*/ 0 w 33"/>
                <a:gd name="T1" fmla="*/ 24 h 37"/>
                <a:gd name="T2" fmla="*/ 5 w 33"/>
                <a:gd name="T3" fmla="*/ 25 h 37"/>
                <a:gd name="T4" fmla="*/ 7 w 33"/>
                <a:gd name="T5" fmla="*/ 30 h 37"/>
                <a:gd name="T6" fmla="*/ 11 w 33"/>
                <a:gd name="T7" fmla="*/ 33 h 37"/>
                <a:gd name="T8" fmla="*/ 16 w 33"/>
                <a:gd name="T9" fmla="*/ 33 h 37"/>
                <a:gd name="T10" fmla="*/ 19 w 33"/>
                <a:gd name="T11" fmla="*/ 32 h 37"/>
                <a:gd name="T12" fmla="*/ 23 w 33"/>
                <a:gd name="T13" fmla="*/ 28 h 37"/>
                <a:gd name="T14" fmla="*/ 25 w 33"/>
                <a:gd name="T15" fmla="*/ 23 h 37"/>
                <a:gd name="T16" fmla="*/ 25 w 33"/>
                <a:gd name="T17" fmla="*/ 22 h 37"/>
                <a:gd name="T18" fmla="*/ 20 w 33"/>
                <a:gd name="T19" fmla="*/ 24 h 37"/>
                <a:gd name="T20" fmla="*/ 13 w 33"/>
                <a:gd name="T21" fmla="*/ 24 h 37"/>
                <a:gd name="T22" fmla="*/ 5 w 33"/>
                <a:gd name="T23" fmla="*/ 18 h 37"/>
                <a:gd name="T24" fmla="*/ 4 w 33"/>
                <a:gd name="T25" fmla="*/ 9 h 37"/>
                <a:gd name="T26" fmla="*/ 10 w 33"/>
                <a:gd name="T27" fmla="*/ 2 h 37"/>
                <a:gd name="T28" fmla="*/ 21 w 33"/>
                <a:gd name="T29" fmla="*/ 1 h 37"/>
                <a:gd name="T30" fmla="*/ 28 w 33"/>
                <a:gd name="T31" fmla="*/ 6 h 37"/>
                <a:gd name="T32" fmla="*/ 32 w 33"/>
                <a:gd name="T33" fmla="*/ 12 h 37"/>
                <a:gd name="T34" fmla="*/ 31 w 33"/>
                <a:gd name="T35" fmla="*/ 22 h 37"/>
                <a:gd name="T36" fmla="*/ 26 w 33"/>
                <a:gd name="T37" fmla="*/ 32 h 37"/>
                <a:gd name="T38" fmla="*/ 19 w 33"/>
                <a:gd name="T39" fmla="*/ 36 h 37"/>
                <a:gd name="T40" fmla="*/ 10 w 33"/>
                <a:gd name="T41" fmla="*/ 36 h 37"/>
                <a:gd name="T42" fmla="*/ 2 w 33"/>
                <a:gd name="T43" fmla="*/ 31 h 37"/>
                <a:gd name="T44" fmla="*/ 0 w 33"/>
                <a:gd name="T45" fmla="*/ 24 h 37"/>
                <a:gd name="T46" fmla="*/ 27 w 33"/>
                <a:gd name="T47" fmla="*/ 15 h 37"/>
                <a:gd name="T48" fmla="*/ 26 w 33"/>
                <a:gd name="T49" fmla="*/ 9 h 37"/>
                <a:gd name="T50" fmla="*/ 21 w 33"/>
                <a:gd name="T51" fmla="*/ 5 h 37"/>
                <a:gd name="T52" fmla="*/ 14 w 33"/>
                <a:gd name="T53" fmla="*/ 5 h 37"/>
                <a:gd name="T54" fmla="*/ 9 w 33"/>
                <a:gd name="T55" fmla="*/ 11 h 37"/>
                <a:gd name="T56" fmla="*/ 10 w 33"/>
                <a:gd name="T57" fmla="*/ 17 h 37"/>
                <a:gd name="T58" fmla="*/ 16 w 33"/>
                <a:gd name="T59" fmla="*/ 20 h 37"/>
                <a:gd name="T60" fmla="*/ 22 w 33"/>
                <a:gd name="T61" fmla="*/ 20 h 37"/>
                <a:gd name="T62" fmla="*/ 27 w 33"/>
                <a:gd name="T6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" h="37">
                  <a:moveTo>
                    <a:pt x="0" y="24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7"/>
                    <a:pt x="6" y="29"/>
                    <a:pt x="7" y="30"/>
                  </a:cubicBezTo>
                  <a:cubicBezTo>
                    <a:pt x="8" y="31"/>
                    <a:pt x="9" y="32"/>
                    <a:pt x="11" y="33"/>
                  </a:cubicBezTo>
                  <a:cubicBezTo>
                    <a:pt x="13" y="33"/>
                    <a:pt x="14" y="33"/>
                    <a:pt x="16" y="33"/>
                  </a:cubicBezTo>
                  <a:cubicBezTo>
                    <a:pt x="17" y="33"/>
                    <a:pt x="18" y="32"/>
                    <a:pt x="19" y="32"/>
                  </a:cubicBezTo>
                  <a:cubicBezTo>
                    <a:pt x="20" y="31"/>
                    <a:pt x="21" y="30"/>
                    <a:pt x="23" y="28"/>
                  </a:cubicBezTo>
                  <a:cubicBezTo>
                    <a:pt x="24" y="27"/>
                    <a:pt x="24" y="25"/>
                    <a:pt x="25" y="23"/>
                  </a:cubicBezTo>
                  <a:cubicBezTo>
                    <a:pt x="25" y="23"/>
                    <a:pt x="25" y="23"/>
                    <a:pt x="25" y="22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18" y="25"/>
                    <a:pt x="15" y="24"/>
                    <a:pt x="13" y="24"/>
                  </a:cubicBezTo>
                  <a:cubicBezTo>
                    <a:pt x="10" y="23"/>
                    <a:pt x="7" y="21"/>
                    <a:pt x="5" y="18"/>
                  </a:cubicBezTo>
                  <a:cubicBezTo>
                    <a:pt x="3" y="15"/>
                    <a:pt x="3" y="12"/>
                    <a:pt x="4" y="9"/>
                  </a:cubicBezTo>
                  <a:cubicBezTo>
                    <a:pt x="5" y="5"/>
                    <a:pt x="7" y="3"/>
                    <a:pt x="10" y="2"/>
                  </a:cubicBezTo>
                  <a:cubicBezTo>
                    <a:pt x="14" y="0"/>
                    <a:pt x="17" y="0"/>
                    <a:pt x="21" y="1"/>
                  </a:cubicBezTo>
                  <a:cubicBezTo>
                    <a:pt x="24" y="2"/>
                    <a:pt x="26" y="4"/>
                    <a:pt x="28" y="6"/>
                  </a:cubicBezTo>
                  <a:cubicBezTo>
                    <a:pt x="30" y="7"/>
                    <a:pt x="31" y="10"/>
                    <a:pt x="32" y="12"/>
                  </a:cubicBezTo>
                  <a:cubicBezTo>
                    <a:pt x="33" y="15"/>
                    <a:pt x="32" y="18"/>
                    <a:pt x="31" y="22"/>
                  </a:cubicBezTo>
                  <a:cubicBezTo>
                    <a:pt x="30" y="27"/>
                    <a:pt x="28" y="30"/>
                    <a:pt x="26" y="32"/>
                  </a:cubicBezTo>
                  <a:cubicBezTo>
                    <a:pt x="24" y="34"/>
                    <a:pt x="22" y="36"/>
                    <a:pt x="19" y="36"/>
                  </a:cubicBezTo>
                  <a:cubicBezTo>
                    <a:pt x="16" y="37"/>
                    <a:pt x="13" y="37"/>
                    <a:pt x="10" y="36"/>
                  </a:cubicBezTo>
                  <a:cubicBezTo>
                    <a:pt x="6" y="35"/>
                    <a:pt x="4" y="33"/>
                    <a:pt x="2" y="31"/>
                  </a:cubicBezTo>
                  <a:cubicBezTo>
                    <a:pt x="0" y="29"/>
                    <a:pt x="0" y="27"/>
                    <a:pt x="0" y="24"/>
                  </a:cubicBezTo>
                  <a:close/>
                  <a:moveTo>
                    <a:pt x="27" y="15"/>
                  </a:moveTo>
                  <a:cubicBezTo>
                    <a:pt x="27" y="13"/>
                    <a:pt x="27" y="11"/>
                    <a:pt x="26" y="9"/>
                  </a:cubicBezTo>
                  <a:cubicBezTo>
                    <a:pt x="25" y="7"/>
                    <a:pt x="23" y="6"/>
                    <a:pt x="21" y="5"/>
                  </a:cubicBezTo>
                  <a:cubicBezTo>
                    <a:pt x="18" y="4"/>
                    <a:pt x="16" y="4"/>
                    <a:pt x="14" y="5"/>
                  </a:cubicBezTo>
                  <a:cubicBezTo>
                    <a:pt x="12" y="6"/>
                    <a:pt x="10" y="8"/>
                    <a:pt x="9" y="11"/>
                  </a:cubicBezTo>
                  <a:cubicBezTo>
                    <a:pt x="9" y="13"/>
                    <a:pt x="9" y="15"/>
                    <a:pt x="10" y="17"/>
                  </a:cubicBezTo>
                  <a:cubicBezTo>
                    <a:pt x="11" y="18"/>
                    <a:pt x="13" y="20"/>
                    <a:pt x="16" y="20"/>
                  </a:cubicBezTo>
                  <a:cubicBezTo>
                    <a:pt x="18" y="21"/>
                    <a:pt x="20" y="21"/>
                    <a:pt x="22" y="20"/>
                  </a:cubicBezTo>
                  <a:cubicBezTo>
                    <a:pt x="24" y="19"/>
                    <a:pt x="26" y="18"/>
                    <a:pt x="2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5753101" y="3768726"/>
              <a:ext cx="84138" cy="106363"/>
            </a:xfrm>
            <a:custGeom>
              <a:avLst/>
              <a:gdLst>
                <a:gd name="T0" fmla="*/ 5 w 25"/>
                <a:gd name="T1" fmla="*/ 32 h 32"/>
                <a:gd name="T2" fmla="*/ 0 w 25"/>
                <a:gd name="T3" fmla="*/ 29 h 32"/>
                <a:gd name="T4" fmla="*/ 16 w 25"/>
                <a:gd name="T5" fmla="*/ 6 h 32"/>
                <a:gd name="T6" fmla="*/ 10 w 25"/>
                <a:gd name="T7" fmla="*/ 6 h 32"/>
                <a:gd name="T8" fmla="*/ 4 w 25"/>
                <a:gd name="T9" fmla="*/ 4 h 32"/>
                <a:gd name="T10" fmla="*/ 6 w 25"/>
                <a:gd name="T11" fmla="*/ 1 h 32"/>
                <a:gd name="T12" fmla="*/ 15 w 25"/>
                <a:gd name="T13" fmla="*/ 2 h 32"/>
                <a:gd name="T14" fmla="*/ 22 w 25"/>
                <a:gd name="T15" fmla="*/ 0 h 32"/>
                <a:gd name="T16" fmla="*/ 25 w 25"/>
                <a:gd name="T17" fmla="*/ 2 h 32"/>
                <a:gd name="T18" fmla="*/ 5 w 25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2">
                  <a:moveTo>
                    <a:pt x="5" y="32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12" y="6"/>
                    <a:pt x="10" y="6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2"/>
                    <a:pt x="12" y="2"/>
                    <a:pt x="15" y="2"/>
                  </a:cubicBezTo>
                  <a:cubicBezTo>
                    <a:pt x="18" y="2"/>
                    <a:pt x="20" y="1"/>
                    <a:pt x="22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32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5746751" y="3043238"/>
              <a:ext cx="644525" cy="742950"/>
            </a:xfrm>
            <a:custGeom>
              <a:avLst/>
              <a:gdLst>
                <a:gd name="T0" fmla="*/ 78 w 194"/>
                <a:gd name="T1" fmla="*/ 82 h 224"/>
                <a:gd name="T2" fmla="*/ 99 w 194"/>
                <a:gd name="T3" fmla="*/ 71 h 224"/>
                <a:gd name="T4" fmla="*/ 98 w 194"/>
                <a:gd name="T5" fmla="*/ 56 h 224"/>
                <a:gd name="T6" fmla="*/ 82 w 194"/>
                <a:gd name="T7" fmla="*/ 51 h 224"/>
                <a:gd name="T8" fmla="*/ 112 w 194"/>
                <a:gd name="T9" fmla="*/ 0 h 224"/>
                <a:gd name="T10" fmla="*/ 119 w 194"/>
                <a:gd name="T11" fmla="*/ 47 h 224"/>
                <a:gd name="T12" fmla="*/ 193 w 194"/>
                <a:gd name="T13" fmla="*/ 53 h 224"/>
                <a:gd name="T14" fmla="*/ 127 w 194"/>
                <a:gd name="T15" fmla="*/ 58 h 224"/>
                <a:gd name="T16" fmla="*/ 113 w 194"/>
                <a:gd name="T17" fmla="*/ 99 h 224"/>
                <a:gd name="T18" fmla="*/ 102 w 194"/>
                <a:gd name="T19" fmla="*/ 138 h 224"/>
                <a:gd name="T20" fmla="*/ 100 w 194"/>
                <a:gd name="T21" fmla="*/ 202 h 224"/>
                <a:gd name="T22" fmla="*/ 96 w 194"/>
                <a:gd name="T23" fmla="*/ 223 h 224"/>
                <a:gd name="T24" fmla="*/ 83 w 194"/>
                <a:gd name="T25" fmla="*/ 174 h 224"/>
                <a:gd name="T26" fmla="*/ 14 w 194"/>
                <a:gd name="T27" fmla="*/ 164 h 224"/>
                <a:gd name="T28" fmla="*/ 0 w 194"/>
                <a:gd name="T29" fmla="*/ 163 h 224"/>
                <a:gd name="T30" fmla="*/ 86 w 194"/>
                <a:gd name="T31" fmla="*/ 152 h 224"/>
                <a:gd name="T32" fmla="*/ 101 w 194"/>
                <a:gd name="T33" fmla="*/ 91 h 224"/>
                <a:gd name="T34" fmla="*/ 85 w 194"/>
                <a:gd name="T35" fmla="*/ 102 h 224"/>
                <a:gd name="T36" fmla="*/ 79 w 194"/>
                <a:gd name="T37" fmla="*/ 116 h 224"/>
                <a:gd name="T38" fmla="*/ 29 w 194"/>
                <a:gd name="T39" fmla="*/ 140 h 224"/>
                <a:gd name="T40" fmla="*/ 7 w 194"/>
                <a:gd name="T41" fmla="*/ 91 h 224"/>
                <a:gd name="T42" fmla="*/ 67 w 194"/>
                <a:gd name="T43" fmla="*/ 57 h 224"/>
                <a:gd name="T44" fmla="*/ 126 w 194"/>
                <a:gd name="T45" fmla="*/ 137 h 224"/>
                <a:gd name="T46" fmla="*/ 140 w 194"/>
                <a:gd name="T47" fmla="*/ 148 h 224"/>
                <a:gd name="T48" fmla="*/ 110 w 194"/>
                <a:gd name="T49" fmla="*/ 160 h 224"/>
                <a:gd name="T50" fmla="*/ 140 w 194"/>
                <a:gd name="T51" fmla="*/ 164 h 224"/>
                <a:gd name="T52" fmla="*/ 143 w 194"/>
                <a:gd name="T53" fmla="*/ 172 h 224"/>
                <a:gd name="T54" fmla="*/ 114 w 194"/>
                <a:gd name="T55" fmla="*/ 192 h 224"/>
                <a:gd name="T56" fmla="*/ 157 w 194"/>
                <a:gd name="T57" fmla="*/ 208 h 224"/>
                <a:gd name="T58" fmla="*/ 156 w 194"/>
                <a:gd name="T59" fmla="*/ 186 h 224"/>
                <a:gd name="T60" fmla="*/ 170 w 194"/>
                <a:gd name="T61" fmla="*/ 180 h 224"/>
                <a:gd name="T62" fmla="*/ 185 w 194"/>
                <a:gd name="T63" fmla="*/ 168 h 224"/>
                <a:gd name="T64" fmla="*/ 187 w 194"/>
                <a:gd name="T65" fmla="*/ 155 h 224"/>
                <a:gd name="T66" fmla="*/ 186 w 194"/>
                <a:gd name="T67" fmla="*/ 136 h 224"/>
                <a:gd name="T68" fmla="*/ 178 w 194"/>
                <a:gd name="T69" fmla="*/ 143 h 224"/>
                <a:gd name="T70" fmla="*/ 160 w 194"/>
                <a:gd name="T71" fmla="*/ 144 h 224"/>
                <a:gd name="T72" fmla="*/ 149 w 194"/>
                <a:gd name="T73" fmla="*/ 137 h 224"/>
                <a:gd name="T74" fmla="*/ 126 w 194"/>
                <a:gd name="T75" fmla="*/ 137 h 224"/>
                <a:gd name="T76" fmla="*/ 174 w 194"/>
                <a:gd name="T77" fmla="*/ 163 h 224"/>
                <a:gd name="T78" fmla="*/ 155 w 194"/>
                <a:gd name="T79" fmla="*/ 163 h 224"/>
                <a:gd name="T80" fmla="*/ 143 w 194"/>
                <a:gd name="T81" fmla="*/ 100 h 224"/>
                <a:gd name="T82" fmla="*/ 136 w 194"/>
                <a:gd name="T83" fmla="*/ 129 h 224"/>
                <a:gd name="T84" fmla="*/ 190 w 194"/>
                <a:gd name="T85" fmla="*/ 118 h 224"/>
                <a:gd name="T86" fmla="*/ 143 w 194"/>
                <a:gd name="T87" fmla="*/ 100 h 224"/>
                <a:gd name="T88" fmla="*/ 134 w 194"/>
                <a:gd name="T89" fmla="*/ 115 h 224"/>
                <a:gd name="T90" fmla="*/ 161 w 194"/>
                <a:gd name="T91" fmla="*/ 121 h 224"/>
                <a:gd name="T92" fmla="*/ 162 w 194"/>
                <a:gd name="T93" fmla="*/ 109 h 224"/>
                <a:gd name="T94" fmla="*/ 146 w 194"/>
                <a:gd name="T95" fmla="*/ 65 h 224"/>
                <a:gd name="T96" fmla="*/ 138 w 194"/>
                <a:gd name="T97" fmla="*/ 95 h 224"/>
                <a:gd name="T98" fmla="*/ 194 w 194"/>
                <a:gd name="T99" fmla="*/ 82 h 224"/>
                <a:gd name="T100" fmla="*/ 146 w 194"/>
                <a:gd name="T101" fmla="*/ 65 h 224"/>
                <a:gd name="T102" fmla="*/ 138 w 194"/>
                <a:gd name="T103" fmla="*/ 81 h 224"/>
                <a:gd name="T104" fmla="*/ 164 w 194"/>
                <a:gd name="T105" fmla="*/ 87 h 224"/>
                <a:gd name="T106" fmla="*/ 166 w 194"/>
                <a:gd name="T107" fmla="*/ 75 h 224"/>
                <a:gd name="T108" fmla="*/ 25 w 194"/>
                <a:gd name="T109" fmla="*/ 105 h 224"/>
                <a:gd name="T110" fmla="*/ 63 w 194"/>
                <a:gd name="T111" fmla="*/ 119 h 224"/>
                <a:gd name="T112" fmla="*/ 43 w 194"/>
                <a:gd name="T113" fmla="*/ 128 h 224"/>
                <a:gd name="T114" fmla="*/ 20 w 194"/>
                <a:gd name="T115" fmla="*/ 109 h 224"/>
                <a:gd name="T116" fmla="*/ 63 w 194"/>
                <a:gd name="T117" fmla="*/ 90 h 224"/>
                <a:gd name="T118" fmla="*/ 25 w 194"/>
                <a:gd name="T119" fmla="*/ 75 h 224"/>
                <a:gd name="T120" fmla="*/ 63 w 194"/>
                <a:gd name="T121" fmla="*/ 7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4" h="224">
                  <a:moveTo>
                    <a:pt x="77" y="78"/>
                  </a:moveTo>
                  <a:cubicBezTo>
                    <a:pt x="77" y="79"/>
                    <a:pt x="77" y="81"/>
                    <a:pt x="78" y="82"/>
                  </a:cubicBezTo>
                  <a:cubicBezTo>
                    <a:pt x="80" y="84"/>
                    <a:pt x="83" y="84"/>
                    <a:pt x="86" y="82"/>
                  </a:cubicBezTo>
                  <a:cubicBezTo>
                    <a:pt x="92" y="79"/>
                    <a:pt x="96" y="75"/>
                    <a:pt x="99" y="71"/>
                  </a:cubicBezTo>
                  <a:cubicBezTo>
                    <a:pt x="103" y="65"/>
                    <a:pt x="103" y="60"/>
                    <a:pt x="101" y="55"/>
                  </a:cubicBezTo>
                  <a:cubicBezTo>
                    <a:pt x="101" y="55"/>
                    <a:pt x="100" y="55"/>
                    <a:pt x="98" y="56"/>
                  </a:cubicBezTo>
                  <a:cubicBezTo>
                    <a:pt x="96" y="57"/>
                    <a:pt x="94" y="59"/>
                    <a:pt x="92" y="60"/>
                  </a:cubicBezTo>
                  <a:cubicBezTo>
                    <a:pt x="85" y="66"/>
                    <a:pt x="75" y="59"/>
                    <a:pt x="82" y="51"/>
                  </a:cubicBezTo>
                  <a:cubicBezTo>
                    <a:pt x="82" y="51"/>
                    <a:pt x="96" y="38"/>
                    <a:pt x="102" y="32"/>
                  </a:cubicBezTo>
                  <a:cubicBezTo>
                    <a:pt x="108" y="26"/>
                    <a:pt x="112" y="0"/>
                    <a:pt x="112" y="0"/>
                  </a:cubicBezTo>
                  <a:cubicBezTo>
                    <a:pt x="121" y="2"/>
                    <a:pt x="128" y="16"/>
                    <a:pt x="110" y="37"/>
                  </a:cubicBezTo>
                  <a:cubicBezTo>
                    <a:pt x="113" y="40"/>
                    <a:pt x="116" y="43"/>
                    <a:pt x="119" y="47"/>
                  </a:cubicBezTo>
                  <a:cubicBezTo>
                    <a:pt x="133" y="45"/>
                    <a:pt x="146" y="43"/>
                    <a:pt x="160" y="43"/>
                  </a:cubicBezTo>
                  <a:cubicBezTo>
                    <a:pt x="181" y="43"/>
                    <a:pt x="191" y="47"/>
                    <a:pt x="193" y="53"/>
                  </a:cubicBezTo>
                  <a:cubicBezTo>
                    <a:pt x="194" y="58"/>
                    <a:pt x="191" y="57"/>
                    <a:pt x="187" y="57"/>
                  </a:cubicBezTo>
                  <a:cubicBezTo>
                    <a:pt x="169" y="58"/>
                    <a:pt x="148" y="58"/>
                    <a:pt x="127" y="58"/>
                  </a:cubicBezTo>
                  <a:cubicBezTo>
                    <a:pt x="122" y="58"/>
                    <a:pt x="114" y="57"/>
                    <a:pt x="114" y="66"/>
                  </a:cubicBezTo>
                  <a:cubicBezTo>
                    <a:pt x="116" y="77"/>
                    <a:pt x="116" y="87"/>
                    <a:pt x="113" y="99"/>
                  </a:cubicBezTo>
                  <a:cubicBezTo>
                    <a:pt x="112" y="106"/>
                    <a:pt x="109" y="114"/>
                    <a:pt x="106" y="123"/>
                  </a:cubicBezTo>
                  <a:cubicBezTo>
                    <a:pt x="104" y="128"/>
                    <a:pt x="102" y="133"/>
                    <a:pt x="102" y="138"/>
                  </a:cubicBezTo>
                  <a:cubicBezTo>
                    <a:pt x="102" y="140"/>
                    <a:pt x="101" y="144"/>
                    <a:pt x="101" y="147"/>
                  </a:cubicBezTo>
                  <a:cubicBezTo>
                    <a:pt x="97" y="167"/>
                    <a:pt x="98" y="185"/>
                    <a:pt x="100" y="202"/>
                  </a:cubicBezTo>
                  <a:cubicBezTo>
                    <a:pt x="102" y="212"/>
                    <a:pt x="102" y="219"/>
                    <a:pt x="100" y="222"/>
                  </a:cubicBezTo>
                  <a:cubicBezTo>
                    <a:pt x="99" y="224"/>
                    <a:pt x="97" y="224"/>
                    <a:pt x="96" y="223"/>
                  </a:cubicBezTo>
                  <a:cubicBezTo>
                    <a:pt x="91" y="220"/>
                    <a:pt x="85" y="209"/>
                    <a:pt x="85" y="202"/>
                  </a:cubicBezTo>
                  <a:cubicBezTo>
                    <a:pt x="85" y="193"/>
                    <a:pt x="84" y="183"/>
                    <a:pt x="83" y="174"/>
                  </a:cubicBezTo>
                  <a:cubicBezTo>
                    <a:pt x="84" y="168"/>
                    <a:pt x="82" y="166"/>
                    <a:pt x="78" y="166"/>
                  </a:cubicBezTo>
                  <a:cubicBezTo>
                    <a:pt x="57" y="165"/>
                    <a:pt x="36" y="165"/>
                    <a:pt x="14" y="164"/>
                  </a:cubicBezTo>
                  <a:cubicBezTo>
                    <a:pt x="9" y="164"/>
                    <a:pt x="6" y="167"/>
                    <a:pt x="2" y="171"/>
                  </a:cubicBezTo>
                  <a:cubicBezTo>
                    <a:pt x="2" y="169"/>
                    <a:pt x="1" y="166"/>
                    <a:pt x="0" y="163"/>
                  </a:cubicBezTo>
                  <a:cubicBezTo>
                    <a:pt x="7" y="159"/>
                    <a:pt x="12" y="154"/>
                    <a:pt x="21" y="154"/>
                  </a:cubicBezTo>
                  <a:cubicBezTo>
                    <a:pt x="43" y="153"/>
                    <a:pt x="64" y="153"/>
                    <a:pt x="86" y="152"/>
                  </a:cubicBezTo>
                  <a:cubicBezTo>
                    <a:pt x="88" y="142"/>
                    <a:pt x="91" y="131"/>
                    <a:pt x="93" y="120"/>
                  </a:cubicBezTo>
                  <a:cubicBezTo>
                    <a:pt x="96" y="110"/>
                    <a:pt x="98" y="101"/>
                    <a:pt x="101" y="91"/>
                  </a:cubicBezTo>
                  <a:cubicBezTo>
                    <a:pt x="100" y="90"/>
                    <a:pt x="99" y="89"/>
                    <a:pt x="98" y="88"/>
                  </a:cubicBezTo>
                  <a:cubicBezTo>
                    <a:pt x="94" y="92"/>
                    <a:pt x="89" y="97"/>
                    <a:pt x="85" y="102"/>
                  </a:cubicBezTo>
                  <a:cubicBezTo>
                    <a:pt x="83" y="105"/>
                    <a:pt x="81" y="109"/>
                    <a:pt x="80" y="112"/>
                  </a:cubicBezTo>
                  <a:cubicBezTo>
                    <a:pt x="79" y="114"/>
                    <a:pt x="79" y="115"/>
                    <a:pt x="79" y="116"/>
                  </a:cubicBezTo>
                  <a:cubicBezTo>
                    <a:pt x="77" y="132"/>
                    <a:pt x="72" y="139"/>
                    <a:pt x="61" y="141"/>
                  </a:cubicBezTo>
                  <a:cubicBezTo>
                    <a:pt x="51" y="142"/>
                    <a:pt x="41" y="141"/>
                    <a:pt x="29" y="140"/>
                  </a:cubicBezTo>
                  <a:cubicBezTo>
                    <a:pt x="17" y="139"/>
                    <a:pt x="11" y="130"/>
                    <a:pt x="8" y="119"/>
                  </a:cubicBezTo>
                  <a:cubicBezTo>
                    <a:pt x="6" y="109"/>
                    <a:pt x="7" y="100"/>
                    <a:pt x="7" y="91"/>
                  </a:cubicBezTo>
                  <a:cubicBezTo>
                    <a:pt x="7" y="81"/>
                    <a:pt x="17" y="60"/>
                    <a:pt x="30" y="56"/>
                  </a:cubicBezTo>
                  <a:cubicBezTo>
                    <a:pt x="43" y="52"/>
                    <a:pt x="58" y="50"/>
                    <a:pt x="67" y="57"/>
                  </a:cubicBezTo>
                  <a:cubicBezTo>
                    <a:pt x="71" y="60"/>
                    <a:pt x="75" y="68"/>
                    <a:pt x="77" y="78"/>
                  </a:cubicBezTo>
                  <a:close/>
                  <a:moveTo>
                    <a:pt x="126" y="137"/>
                  </a:moveTo>
                  <a:cubicBezTo>
                    <a:pt x="123" y="139"/>
                    <a:pt x="120" y="142"/>
                    <a:pt x="119" y="144"/>
                  </a:cubicBezTo>
                  <a:cubicBezTo>
                    <a:pt x="118" y="149"/>
                    <a:pt x="130" y="147"/>
                    <a:pt x="140" y="148"/>
                  </a:cubicBezTo>
                  <a:cubicBezTo>
                    <a:pt x="146" y="148"/>
                    <a:pt x="148" y="153"/>
                    <a:pt x="142" y="155"/>
                  </a:cubicBezTo>
                  <a:cubicBezTo>
                    <a:pt x="131" y="157"/>
                    <a:pt x="121" y="158"/>
                    <a:pt x="110" y="160"/>
                  </a:cubicBezTo>
                  <a:cubicBezTo>
                    <a:pt x="105" y="160"/>
                    <a:pt x="101" y="168"/>
                    <a:pt x="109" y="169"/>
                  </a:cubicBezTo>
                  <a:cubicBezTo>
                    <a:pt x="115" y="169"/>
                    <a:pt x="128" y="167"/>
                    <a:pt x="140" y="164"/>
                  </a:cubicBezTo>
                  <a:cubicBezTo>
                    <a:pt x="142" y="164"/>
                    <a:pt x="143" y="164"/>
                    <a:pt x="144" y="165"/>
                  </a:cubicBezTo>
                  <a:cubicBezTo>
                    <a:pt x="144" y="168"/>
                    <a:pt x="144" y="170"/>
                    <a:pt x="143" y="172"/>
                  </a:cubicBezTo>
                  <a:cubicBezTo>
                    <a:pt x="138" y="174"/>
                    <a:pt x="113" y="183"/>
                    <a:pt x="108" y="185"/>
                  </a:cubicBezTo>
                  <a:cubicBezTo>
                    <a:pt x="104" y="186"/>
                    <a:pt x="103" y="193"/>
                    <a:pt x="114" y="192"/>
                  </a:cubicBezTo>
                  <a:cubicBezTo>
                    <a:pt x="123" y="192"/>
                    <a:pt x="133" y="188"/>
                    <a:pt x="144" y="185"/>
                  </a:cubicBezTo>
                  <a:cubicBezTo>
                    <a:pt x="145" y="195"/>
                    <a:pt x="149" y="203"/>
                    <a:pt x="157" y="208"/>
                  </a:cubicBezTo>
                  <a:cubicBezTo>
                    <a:pt x="160" y="210"/>
                    <a:pt x="164" y="209"/>
                    <a:pt x="163" y="202"/>
                  </a:cubicBezTo>
                  <a:cubicBezTo>
                    <a:pt x="159" y="193"/>
                    <a:pt x="156" y="189"/>
                    <a:pt x="156" y="186"/>
                  </a:cubicBezTo>
                  <a:cubicBezTo>
                    <a:pt x="155" y="183"/>
                    <a:pt x="157" y="181"/>
                    <a:pt x="161" y="181"/>
                  </a:cubicBezTo>
                  <a:cubicBezTo>
                    <a:pt x="164" y="181"/>
                    <a:pt x="167" y="180"/>
                    <a:pt x="170" y="180"/>
                  </a:cubicBezTo>
                  <a:cubicBezTo>
                    <a:pt x="172" y="181"/>
                    <a:pt x="174" y="180"/>
                    <a:pt x="175" y="179"/>
                  </a:cubicBezTo>
                  <a:cubicBezTo>
                    <a:pt x="178" y="177"/>
                    <a:pt x="184" y="170"/>
                    <a:pt x="185" y="168"/>
                  </a:cubicBezTo>
                  <a:cubicBezTo>
                    <a:pt x="186" y="164"/>
                    <a:pt x="185" y="163"/>
                    <a:pt x="185" y="160"/>
                  </a:cubicBezTo>
                  <a:cubicBezTo>
                    <a:pt x="185" y="159"/>
                    <a:pt x="186" y="157"/>
                    <a:pt x="187" y="155"/>
                  </a:cubicBezTo>
                  <a:cubicBezTo>
                    <a:pt x="187" y="154"/>
                    <a:pt x="188" y="154"/>
                    <a:pt x="188" y="152"/>
                  </a:cubicBezTo>
                  <a:cubicBezTo>
                    <a:pt x="187" y="147"/>
                    <a:pt x="187" y="142"/>
                    <a:pt x="186" y="136"/>
                  </a:cubicBezTo>
                  <a:cubicBezTo>
                    <a:pt x="186" y="132"/>
                    <a:pt x="180" y="132"/>
                    <a:pt x="179" y="136"/>
                  </a:cubicBezTo>
                  <a:cubicBezTo>
                    <a:pt x="178" y="138"/>
                    <a:pt x="179" y="141"/>
                    <a:pt x="178" y="143"/>
                  </a:cubicBezTo>
                  <a:cubicBezTo>
                    <a:pt x="177" y="150"/>
                    <a:pt x="173" y="150"/>
                    <a:pt x="168" y="150"/>
                  </a:cubicBezTo>
                  <a:cubicBezTo>
                    <a:pt x="165" y="150"/>
                    <a:pt x="157" y="150"/>
                    <a:pt x="160" y="144"/>
                  </a:cubicBezTo>
                  <a:cubicBezTo>
                    <a:pt x="163" y="139"/>
                    <a:pt x="162" y="135"/>
                    <a:pt x="157" y="135"/>
                  </a:cubicBezTo>
                  <a:cubicBezTo>
                    <a:pt x="154" y="136"/>
                    <a:pt x="152" y="136"/>
                    <a:pt x="149" y="137"/>
                  </a:cubicBezTo>
                  <a:cubicBezTo>
                    <a:pt x="146" y="137"/>
                    <a:pt x="137" y="136"/>
                    <a:pt x="133" y="136"/>
                  </a:cubicBezTo>
                  <a:cubicBezTo>
                    <a:pt x="130" y="136"/>
                    <a:pt x="130" y="136"/>
                    <a:pt x="126" y="137"/>
                  </a:cubicBezTo>
                  <a:close/>
                  <a:moveTo>
                    <a:pt x="165" y="157"/>
                  </a:moveTo>
                  <a:cubicBezTo>
                    <a:pt x="170" y="157"/>
                    <a:pt x="174" y="159"/>
                    <a:pt x="174" y="163"/>
                  </a:cubicBezTo>
                  <a:cubicBezTo>
                    <a:pt x="174" y="166"/>
                    <a:pt x="172" y="168"/>
                    <a:pt x="165" y="168"/>
                  </a:cubicBezTo>
                  <a:cubicBezTo>
                    <a:pt x="157" y="169"/>
                    <a:pt x="154" y="166"/>
                    <a:pt x="155" y="163"/>
                  </a:cubicBezTo>
                  <a:cubicBezTo>
                    <a:pt x="156" y="160"/>
                    <a:pt x="160" y="157"/>
                    <a:pt x="165" y="157"/>
                  </a:cubicBezTo>
                  <a:close/>
                  <a:moveTo>
                    <a:pt x="143" y="100"/>
                  </a:moveTo>
                  <a:cubicBezTo>
                    <a:pt x="131" y="99"/>
                    <a:pt x="119" y="106"/>
                    <a:pt x="119" y="115"/>
                  </a:cubicBezTo>
                  <a:cubicBezTo>
                    <a:pt x="119" y="122"/>
                    <a:pt x="125" y="127"/>
                    <a:pt x="136" y="129"/>
                  </a:cubicBezTo>
                  <a:cubicBezTo>
                    <a:pt x="149" y="130"/>
                    <a:pt x="156" y="131"/>
                    <a:pt x="169" y="131"/>
                  </a:cubicBezTo>
                  <a:cubicBezTo>
                    <a:pt x="179" y="131"/>
                    <a:pt x="189" y="126"/>
                    <a:pt x="190" y="118"/>
                  </a:cubicBezTo>
                  <a:cubicBezTo>
                    <a:pt x="190" y="105"/>
                    <a:pt x="181" y="102"/>
                    <a:pt x="169" y="101"/>
                  </a:cubicBezTo>
                  <a:cubicBezTo>
                    <a:pt x="169" y="101"/>
                    <a:pt x="143" y="100"/>
                    <a:pt x="143" y="100"/>
                  </a:cubicBezTo>
                  <a:close/>
                  <a:moveTo>
                    <a:pt x="148" y="108"/>
                  </a:moveTo>
                  <a:cubicBezTo>
                    <a:pt x="136" y="108"/>
                    <a:pt x="134" y="111"/>
                    <a:pt x="134" y="115"/>
                  </a:cubicBezTo>
                  <a:cubicBezTo>
                    <a:pt x="134" y="117"/>
                    <a:pt x="137" y="119"/>
                    <a:pt x="143" y="120"/>
                  </a:cubicBezTo>
                  <a:cubicBezTo>
                    <a:pt x="150" y="121"/>
                    <a:pt x="154" y="121"/>
                    <a:pt x="161" y="121"/>
                  </a:cubicBezTo>
                  <a:cubicBezTo>
                    <a:pt x="166" y="121"/>
                    <a:pt x="178" y="119"/>
                    <a:pt x="178" y="114"/>
                  </a:cubicBezTo>
                  <a:cubicBezTo>
                    <a:pt x="179" y="110"/>
                    <a:pt x="169" y="109"/>
                    <a:pt x="162" y="109"/>
                  </a:cubicBezTo>
                  <a:cubicBezTo>
                    <a:pt x="162" y="109"/>
                    <a:pt x="148" y="109"/>
                    <a:pt x="148" y="108"/>
                  </a:cubicBezTo>
                  <a:close/>
                  <a:moveTo>
                    <a:pt x="146" y="65"/>
                  </a:moveTo>
                  <a:cubicBezTo>
                    <a:pt x="129" y="66"/>
                    <a:pt x="123" y="73"/>
                    <a:pt x="122" y="81"/>
                  </a:cubicBezTo>
                  <a:cubicBezTo>
                    <a:pt x="122" y="89"/>
                    <a:pt x="126" y="94"/>
                    <a:pt x="138" y="95"/>
                  </a:cubicBezTo>
                  <a:cubicBezTo>
                    <a:pt x="150" y="95"/>
                    <a:pt x="162" y="95"/>
                    <a:pt x="175" y="95"/>
                  </a:cubicBezTo>
                  <a:cubicBezTo>
                    <a:pt x="185" y="95"/>
                    <a:pt x="194" y="90"/>
                    <a:pt x="194" y="82"/>
                  </a:cubicBezTo>
                  <a:cubicBezTo>
                    <a:pt x="194" y="68"/>
                    <a:pt x="184" y="66"/>
                    <a:pt x="172" y="66"/>
                  </a:cubicBezTo>
                  <a:cubicBezTo>
                    <a:pt x="172" y="66"/>
                    <a:pt x="147" y="66"/>
                    <a:pt x="146" y="65"/>
                  </a:cubicBezTo>
                  <a:close/>
                  <a:moveTo>
                    <a:pt x="152" y="75"/>
                  </a:moveTo>
                  <a:cubicBezTo>
                    <a:pt x="140" y="75"/>
                    <a:pt x="138" y="78"/>
                    <a:pt x="138" y="81"/>
                  </a:cubicBezTo>
                  <a:cubicBezTo>
                    <a:pt x="137" y="84"/>
                    <a:pt x="140" y="86"/>
                    <a:pt x="147" y="87"/>
                  </a:cubicBezTo>
                  <a:cubicBezTo>
                    <a:pt x="154" y="87"/>
                    <a:pt x="157" y="87"/>
                    <a:pt x="164" y="87"/>
                  </a:cubicBezTo>
                  <a:cubicBezTo>
                    <a:pt x="170" y="87"/>
                    <a:pt x="177" y="84"/>
                    <a:pt x="177" y="80"/>
                  </a:cubicBezTo>
                  <a:cubicBezTo>
                    <a:pt x="177" y="75"/>
                    <a:pt x="172" y="76"/>
                    <a:pt x="166" y="75"/>
                  </a:cubicBezTo>
                  <a:cubicBezTo>
                    <a:pt x="166" y="75"/>
                    <a:pt x="152" y="75"/>
                    <a:pt x="152" y="75"/>
                  </a:cubicBezTo>
                  <a:close/>
                  <a:moveTo>
                    <a:pt x="25" y="105"/>
                  </a:moveTo>
                  <a:cubicBezTo>
                    <a:pt x="38" y="104"/>
                    <a:pt x="50" y="104"/>
                    <a:pt x="63" y="104"/>
                  </a:cubicBezTo>
                  <a:cubicBezTo>
                    <a:pt x="64" y="107"/>
                    <a:pt x="64" y="114"/>
                    <a:pt x="63" y="119"/>
                  </a:cubicBezTo>
                  <a:cubicBezTo>
                    <a:pt x="63" y="123"/>
                    <a:pt x="60" y="126"/>
                    <a:pt x="56" y="127"/>
                  </a:cubicBezTo>
                  <a:cubicBezTo>
                    <a:pt x="52" y="128"/>
                    <a:pt x="49" y="128"/>
                    <a:pt x="43" y="128"/>
                  </a:cubicBezTo>
                  <a:cubicBezTo>
                    <a:pt x="38" y="128"/>
                    <a:pt x="35" y="127"/>
                    <a:pt x="30" y="124"/>
                  </a:cubicBezTo>
                  <a:cubicBezTo>
                    <a:pt x="24" y="119"/>
                    <a:pt x="23" y="114"/>
                    <a:pt x="20" y="109"/>
                  </a:cubicBezTo>
                  <a:cubicBezTo>
                    <a:pt x="20" y="106"/>
                    <a:pt x="21" y="105"/>
                    <a:pt x="25" y="105"/>
                  </a:cubicBezTo>
                  <a:close/>
                  <a:moveTo>
                    <a:pt x="63" y="90"/>
                  </a:moveTo>
                  <a:cubicBezTo>
                    <a:pt x="49" y="90"/>
                    <a:pt x="36" y="90"/>
                    <a:pt x="21" y="91"/>
                  </a:cubicBezTo>
                  <a:cubicBezTo>
                    <a:pt x="21" y="85"/>
                    <a:pt x="23" y="80"/>
                    <a:pt x="25" y="75"/>
                  </a:cubicBezTo>
                  <a:cubicBezTo>
                    <a:pt x="28" y="69"/>
                    <a:pt x="37" y="67"/>
                    <a:pt x="48" y="67"/>
                  </a:cubicBezTo>
                  <a:cubicBezTo>
                    <a:pt x="55" y="67"/>
                    <a:pt x="62" y="71"/>
                    <a:pt x="63" y="79"/>
                  </a:cubicBezTo>
                  <a:cubicBezTo>
                    <a:pt x="63" y="83"/>
                    <a:pt x="63" y="86"/>
                    <a:pt x="6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20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4" grpId="0" bldLvl="0" animBg="1"/>
      <p:bldP spid="4" grpId="0" bldLvl="0" animBg="1"/>
      <p:bldP spid="5" grpId="0" bldLvl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00" y="0"/>
            <a:ext cx="12192000" cy="6858000"/>
            <a:chOff x="0" y="0"/>
            <a:chExt cx="19200" cy="10800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0" y="0"/>
              <a:ext cx="19200" cy="10800"/>
              <a:chOff x="0" y="0"/>
              <a:chExt cx="19200" cy="10800"/>
            </a:xfrm>
          </p:grpSpPr>
          <p:sp>
            <p:nvSpPr>
              <p:cNvPr id="10" name="流程图: 手动输入 9"/>
              <p:cNvSpPr/>
              <p:nvPr userDrawn="1"/>
            </p:nvSpPr>
            <p:spPr>
              <a:xfrm rot="16200000" flipV="1">
                <a:off x="1377" y="-1377"/>
                <a:ext cx="10800" cy="1355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1" name="流程图: 手动输入 20"/>
              <p:cNvSpPr/>
              <p:nvPr userDrawn="1"/>
            </p:nvSpPr>
            <p:spPr>
              <a:xfrm rot="16200000" flipH="1">
                <a:off x="7114" y="-1286"/>
                <a:ext cx="10800" cy="13373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0 w 10000"/>
                  <a:gd name="connsiteY0-2" fmla="*/ 3616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0 w 10000"/>
                  <a:gd name="connsiteY4-10" fmla="*/ 3616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36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3616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800" y="890"/>
              <a:ext cx="17600" cy="9020"/>
            </a:xfrm>
            <a:prstGeom prst="rect">
              <a:avLst/>
            </a:prstGeom>
            <a:pattFill prst="wdUpDiag">
              <a:fgClr>
                <a:srgbClr val="F8FCFE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</p:grp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5347300" y="1327355"/>
            <a:ext cx="1526798" cy="1496882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6600" b="1" spc="-3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en-US" altLang="zh-CN" sz="6600" b="1" spc="-3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27905" y="3135320"/>
            <a:ext cx="713740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Project Background</a:t>
            </a:r>
            <a:endParaRPr lang="zh-CN" altLang="en-US" sz="6000" b="1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3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6" grpId="0" bldLvl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57633" y="222933"/>
            <a:ext cx="49212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Salt-and-Pepper Noise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6530" y="1860550"/>
            <a:ext cx="5280660" cy="352679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ea typeface="思源黑体 CN Normal" panose="020B0400000000000000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54650" y="2233295"/>
            <a:ext cx="4941570" cy="1369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 panose="02010600030101010101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In digital images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Caused by sharp and sudden disturbances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Randomly occuring white and black pixels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Extremely high or low intensity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67" y="2338819"/>
            <a:ext cx="2757631" cy="27576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254" y="2338819"/>
            <a:ext cx="2757631" cy="2757631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4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  <p:bldP spid="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00" y="0"/>
            <a:ext cx="12192000" cy="6858000"/>
            <a:chOff x="0" y="0"/>
            <a:chExt cx="19200" cy="10800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0" y="0"/>
              <a:ext cx="19200" cy="10800"/>
              <a:chOff x="0" y="0"/>
              <a:chExt cx="19200" cy="10800"/>
            </a:xfrm>
          </p:grpSpPr>
          <p:sp>
            <p:nvSpPr>
              <p:cNvPr id="10" name="流程图: 手动输入 9"/>
              <p:cNvSpPr/>
              <p:nvPr userDrawn="1"/>
            </p:nvSpPr>
            <p:spPr>
              <a:xfrm rot="16200000" flipV="1">
                <a:off x="1377" y="-1377"/>
                <a:ext cx="10800" cy="1355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1" name="流程图: 手动输入 20"/>
              <p:cNvSpPr/>
              <p:nvPr userDrawn="1"/>
            </p:nvSpPr>
            <p:spPr>
              <a:xfrm rot="16200000" flipH="1">
                <a:off x="7114" y="-1286"/>
                <a:ext cx="10800" cy="13373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0 w 10000"/>
                  <a:gd name="connsiteY0-2" fmla="*/ 3616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0 w 10000"/>
                  <a:gd name="connsiteY4-10" fmla="*/ 3616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36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3616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800" y="890"/>
              <a:ext cx="17600" cy="9020"/>
            </a:xfrm>
            <a:prstGeom prst="rect">
              <a:avLst/>
            </a:prstGeom>
            <a:pattFill prst="wdUpDiag">
              <a:fgClr>
                <a:srgbClr val="F8FCFE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</p:grp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5347300" y="1327355"/>
            <a:ext cx="1526798" cy="1496882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6600" b="1" spc="-3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en-US" altLang="zh-CN" sz="6600" b="1" spc="-3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71198" y="3135320"/>
            <a:ext cx="5250815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Project Design</a:t>
            </a:r>
            <a:endParaRPr lang="zh-CN" altLang="en-US" sz="6000" b="1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5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6" grpId="0" bldLvl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57633" y="222933"/>
            <a:ext cx="97396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Filter Choose: Why not Moving-average Filter?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962650" y="4442460"/>
            <a:ext cx="57334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 panose="02010600030101010101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Average noise is not necessarily zero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！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6870" y="1916430"/>
            <a:ext cx="3750310" cy="1704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07405" y="1777365"/>
            <a:ext cx="4053840" cy="401637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6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57633" y="222933"/>
            <a:ext cx="591756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Filter Choose: Median Filter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6067" y="1954150"/>
            <a:ext cx="4807722" cy="35269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764216" y="2286683"/>
            <a:ext cx="4230951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 panose="02010600030101010101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Salt-and-pepper noise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Solution: Median filter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Advantage: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       1. Effective in removing noises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       2. Good preservation of details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       3. Easy to implement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67" y="2338819"/>
            <a:ext cx="2757631" cy="27576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254" y="2338819"/>
            <a:ext cx="2757631" cy="2757631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7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  <p:bldP spid="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0003" y="222933"/>
            <a:ext cx="488251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Median Filter Algorism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434" y="1185621"/>
            <a:ext cx="4172648" cy="2345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34" y="3934147"/>
            <a:ext cx="4922118" cy="24138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068" y="1185621"/>
            <a:ext cx="2671691" cy="4937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73085" y="3531202"/>
            <a:ext cx="3099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Logic of median filter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73085" y="6411419"/>
            <a:ext cx="3099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Matlab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median filter code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45837" y="6226753"/>
            <a:ext cx="3099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Verilog of median filter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8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0003" y="222933"/>
            <a:ext cx="245935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Flow Chart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7" name="图片 6" descr="绘图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3116" y="1478549"/>
            <a:ext cx="5928995" cy="4903809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635885" y="2965746"/>
            <a:ext cx="4757231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 panose="02010600030101010101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Counter module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Window generation module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Wingdings" panose="05000000000000000000" pitchFamily="2" charset="2"/>
              </a:rPr>
              <a:t>Median filter module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Wingdings" panose="05000000000000000000" pitchFamily="2" charset="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1093450" y="5817235"/>
            <a:ext cx="721995" cy="459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9</a:t>
            </a:r>
            <a:endParaRPr lang="en-US" altLang="zh-CN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7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ISPRING_ULTRA_SCORM_COURSE_ID" val="4B6C77D1-22AD-4010-B363-7CA5ACB6CBE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25480"/>
  <p:tag name="KSO_WPP_MARK_KEY" val="4fbbec32-8a3a-4255-85a8-2945d4745238"/>
  <p:tag name="COMMONDATA" val="eyJoZGlkIjoiYzFlYzU0ZWY2OTk0M2IwOGI2OGY0MWEzNDNiOWM4OD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00001">
      <a:dk1>
        <a:srgbClr val="25282B"/>
      </a:dk1>
      <a:lt1>
        <a:sysClr val="window" lastClr="FFFFFF"/>
      </a:lt1>
      <a:dk2>
        <a:srgbClr val="25282B"/>
      </a:dk2>
      <a:lt2>
        <a:srgbClr val="E7E6E6"/>
      </a:lt2>
      <a:accent1>
        <a:srgbClr val="23466E"/>
      </a:accent1>
      <a:accent2>
        <a:srgbClr val="C8322D"/>
      </a:accent2>
      <a:accent3>
        <a:srgbClr val="23466E"/>
      </a:accent3>
      <a:accent4>
        <a:srgbClr val="C8322D"/>
      </a:accent4>
      <a:accent5>
        <a:srgbClr val="23466E"/>
      </a:accent5>
      <a:accent6>
        <a:srgbClr val="C8322D"/>
      </a:accent6>
      <a:hlink>
        <a:srgbClr val="23466E"/>
      </a:hlink>
      <a:folHlink>
        <a:srgbClr val="C8322D"/>
      </a:folHlink>
    </a:clrScheme>
    <a:fontScheme name="2016中文版通用字体">
      <a:majorFont>
        <a:latin typeface="Montserrat Medium"/>
        <a:ea typeface="方正兰亭粗黑简体"/>
        <a:cs typeface=""/>
      </a:majorFont>
      <a:minorFont>
        <a:latin typeface="Montserrat ExtraLight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1554</Words>
  <Application>WPS 演示</Application>
  <PresentationFormat>宽屏</PresentationFormat>
  <Paragraphs>180</Paragraphs>
  <Slides>20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思源黑体 CN Normal</vt:lpstr>
      <vt:lpstr>Calibri</vt:lpstr>
      <vt:lpstr>Times New Roman</vt:lpstr>
      <vt:lpstr>微软雅黑</vt:lpstr>
      <vt:lpstr>Campton Light DEMO</vt:lpstr>
      <vt:lpstr>Segoe Print</vt:lpstr>
      <vt:lpstr>Lato Light</vt:lpstr>
      <vt:lpstr>Verdana</vt:lpstr>
      <vt:lpstr>Montserrat ExtraLight</vt:lpstr>
      <vt:lpstr>Arial Unicode MS</vt:lpstr>
      <vt:lpstr>等线</vt:lpstr>
      <vt:lpstr>方正兰亭黑简体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25480</dc:title>
  <dc:creator>jim lam</dc:creator>
  <cp:lastModifiedBy>汤行舟</cp:lastModifiedBy>
  <cp:revision>88</cp:revision>
  <dcterms:created xsi:type="dcterms:W3CDTF">2016-10-21T01:13:00Z</dcterms:created>
  <dcterms:modified xsi:type="dcterms:W3CDTF">2023-05-30T02:37:09Z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1592DE109DA340A2B126D5C664A6C430_12</vt:lpwstr>
  </property>
</Properties>
</file>